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67" r:id="rId2"/>
    <p:sldId id="256" r:id="rId3"/>
    <p:sldId id="259" r:id="rId4"/>
    <p:sldId id="258" r:id="rId5"/>
    <p:sldId id="260" r:id="rId6"/>
    <p:sldId id="261" r:id="rId7"/>
    <p:sldId id="266" r:id="rId8"/>
    <p:sldId id="265" r:id="rId9"/>
    <p:sldId id="262" r:id="rId10"/>
    <p:sldId id="268" r:id="rId11"/>
    <p:sldId id="263" r:id="rId12"/>
    <p:sldId id="264"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2" d="100"/>
          <a:sy n="102" d="100"/>
        </p:scale>
        <p:origin x="13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B05531-73D1-4072-81DA-FD904F911104}"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n-US"/>
        </a:p>
      </dgm:t>
    </dgm:pt>
    <dgm:pt modelId="{1348EC09-60F5-4C13-BC8C-70C1BAA1E23F}">
      <dgm:prSet/>
      <dgm:spPr/>
      <dgm:t>
        <a:bodyPr/>
        <a:lstStyle/>
        <a:p>
          <a:r>
            <a:rPr lang="nl-NL" baseline="0"/>
            <a:t>Vechten</a:t>
          </a:r>
          <a:endParaRPr lang="en-US"/>
        </a:p>
      </dgm:t>
    </dgm:pt>
    <dgm:pt modelId="{928F8B32-6234-4C8C-9AE1-9CDD062C7B9B}" type="parTrans" cxnId="{98A27CCA-8B4F-4120-BE19-F2AE99C83114}">
      <dgm:prSet/>
      <dgm:spPr/>
      <dgm:t>
        <a:bodyPr/>
        <a:lstStyle/>
        <a:p>
          <a:endParaRPr lang="en-US"/>
        </a:p>
      </dgm:t>
    </dgm:pt>
    <dgm:pt modelId="{F5155ACD-1123-4B89-B1EB-734F64771DF0}" type="sibTrans" cxnId="{98A27CCA-8B4F-4120-BE19-F2AE99C83114}">
      <dgm:prSet/>
      <dgm:spPr/>
      <dgm:t>
        <a:bodyPr/>
        <a:lstStyle/>
        <a:p>
          <a:endParaRPr lang="en-US"/>
        </a:p>
      </dgm:t>
    </dgm:pt>
    <dgm:pt modelId="{EBDC2979-7C1E-4EEC-A982-AB3D0A784566}">
      <dgm:prSet/>
      <dgm:spPr/>
      <dgm:t>
        <a:bodyPr/>
        <a:lstStyle/>
        <a:p>
          <a:r>
            <a:rPr lang="nl-NL" dirty="0"/>
            <a:t>Hormonale en temperatuur regulatie</a:t>
          </a:r>
          <a:endParaRPr lang="en-US" dirty="0"/>
        </a:p>
      </dgm:t>
    </dgm:pt>
    <dgm:pt modelId="{E0BE1B59-7A17-4125-BA76-78E70D090E19}" type="parTrans" cxnId="{C8F2D354-3BC7-445A-948E-AD7E3FF68574}">
      <dgm:prSet/>
      <dgm:spPr/>
      <dgm:t>
        <a:bodyPr/>
        <a:lstStyle/>
        <a:p>
          <a:endParaRPr lang="en-US"/>
        </a:p>
      </dgm:t>
    </dgm:pt>
    <dgm:pt modelId="{1570DA21-4B84-4FB8-9A6F-CDDB31AABFBB}" type="sibTrans" cxnId="{C8F2D354-3BC7-445A-948E-AD7E3FF68574}">
      <dgm:prSet/>
      <dgm:spPr/>
      <dgm:t>
        <a:bodyPr/>
        <a:lstStyle/>
        <a:p>
          <a:endParaRPr lang="en-US"/>
        </a:p>
      </dgm:t>
    </dgm:pt>
    <dgm:pt modelId="{E6936260-6AA5-4719-9010-0320A7B6BD2B}">
      <dgm:prSet/>
      <dgm:spPr/>
      <dgm:t>
        <a:bodyPr/>
        <a:lstStyle/>
        <a:p>
          <a:r>
            <a:rPr lang="nl-NL" dirty="0"/>
            <a:t>Adem en hartslag regulatie</a:t>
          </a:r>
          <a:endParaRPr lang="en-US" dirty="0"/>
        </a:p>
      </dgm:t>
    </dgm:pt>
    <dgm:pt modelId="{6D58CC3A-3382-4872-97A1-1175D80047DD}" type="parTrans" cxnId="{BCC5CAA7-A97F-43D8-95F6-865239D960E3}">
      <dgm:prSet/>
      <dgm:spPr/>
      <dgm:t>
        <a:bodyPr/>
        <a:lstStyle/>
        <a:p>
          <a:endParaRPr lang="en-US"/>
        </a:p>
      </dgm:t>
    </dgm:pt>
    <dgm:pt modelId="{F88A6A0E-09E0-49C8-90F7-88899D74DD56}" type="sibTrans" cxnId="{BCC5CAA7-A97F-43D8-95F6-865239D960E3}">
      <dgm:prSet/>
      <dgm:spPr/>
      <dgm:t>
        <a:bodyPr/>
        <a:lstStyle/>
        <a:p>
          <a:endParaRPr lang="en-US"/>
        </a:p>
      </dgm:t>
    </dgm:pt>
    <dgm:pt modelId="{7ED95E80-FAB0-4E69-8C59-2A9FE0B20A88}">
      <dgm:prSet/>
      <dgm:spPr/>
      <dgm:t>
        <a:bodyPr/>
        <a:lstStyle/>
        <a:p>
          <a:r>
            <a:rPr lang="nl-NL" dirty="0"/>
            <a:t>Vluchten</a:t>
          </a:r>
        </a:p>
      </dgm:t>
    </dgm:pt>
    <dgm:pt modelId="{617E77BF-330F-4544-AE61-ECFDDC91DDC4}" type="parTrans" cxnId="{60F50A20-38C3-4579-B8CD-78CA08CFB122}">
      <dgm:prSet/>
      <dgm:spPr/>
      <dgm:t>
        <a:bodyPr/>
        <a:lstStyle/>
        <a:p>
          <a:endParaRPr lang="nl-NL"/>
        </a:p>
      </dgm:t>
    </dgm:pt>
    <dgm:pt modelId="{E8A367C1-7463-422C-8E85-F4DCCE6A298E}" type="sibTrans" cxnId="{60F50A20-38C3-4579-B8CD-78CA08CFB122}">
      <dgm:prSet/>
      <dgm:spPr/>
      <dgm:t>
        <a:bodyPr/>
        <a:lstStyle/>
        <a:p>
          <a:endParaRPr lang="nl-NL"/>
        </a:p>
      </dgm:t>
    </dgm:pt>
    <dgm:pt modelId="{BF2C7611-579B-45CC-AEC8-05183922FD51}">
      <dgm:prSet/>
      <dgm:spPr/>
      <dgm:t>
        <a:bodyPr/>
        <a:lstStyle/>
        <a:p>
          <a:r>
            <a:rPr lang="nl-NL"/>
            <a:t>Honger en dorst gevoelens</a:t>
          </a:r>
          <a:endParaRPr lang="nl-NL" dirty="0"/>
        </a:p>
      </dgm:t>
    </dgm:pt>
    <dgm:pt modelId="{F76E123C-01A8-469F-83BA-7C99B98C4952}" type="parTrans" cxnId="{D5C57613-6A0B-4D93-B549-7FE901C662DF}">
      <dgm:prSet/>
      <dgm:spPr/>
      <dgm:t>
        <a:bodyPr/>
        <a:lstStyle/>
        <a:p>
          <a:endParaRPr lang="nl-NL"/>
        </a:p>
      </dgm:t>
    </dgm:pt>
    <dgm:pt modelId="{D2EC7F1D-FC27-4713-ADB3-8272C787D9F3}" type="sibTrans" cxnId="{D5C57613-6A0B-4D93-B549-7FE901C662DF}">
      <dgm:prSet/>
      <dgm:spPr/>
      <dgm:t>
        <a:bodyPr/>
        <a:lstStyle/>
        <a:p>
          <a:endParaRPr lang="nl-NL"/>
        </a:p>
      </dgm:t>
    </dgm:pt>
    <dgm:pt modelId="{615B032F-B799-4FF4-8AE3-A9DCA8D74CFF}">
      <dgm:prSet/>
      <dgm:spPr/>
      <dgm:t>
        <a:bodyPr/>
        <a:lstStyle/>
        <a:p>
          <a:r>
            <a:rPr lang="nl-NL" dirty="0"/>
            <a:t>Bevriezen</a:t>
          </a:r>
        </a:p>
      </dgm:t>
    </dgm:pt>
    <dgm:pt modelId="{E611702B-A424-4491-90EA-B380C0E2E586}" type="parTrans" cxnId="{9B4CF783-EDFF-47AF-9DF9-BD1C07921E21}">
      <dgm:prSet/>
      <dgm:spPr/>
      <dgm:t>
        <a:bodyPr/>
        <a:lstStyle/>
        <a:p>
          <a:endParaRPr lang="nl-NL"/>
        </a:p>
      </dgm:t>
    </dgm:pt>
    <dgm:pt modelId="{F0A896B8-D2F6-49B9-B7AB-31A83CA8D70F}" type="sibTrans" cxnId="{9B4CF783-EDFF-47AF-9DF9-BD1C07921E21}">
      <dgm:prSet/>
      <dgm:spPr/>
      <dgm:t>
        <a:bodyPr/>
        <a:lstStyle/>
        <a:p>
          <a:endParaRPr lang="nl-NL"/>
        </a:p>
      </dgm:t>
    </dgm:pt>
    <dgm:pt modelId="{D4A9D9CF-7E0E-4B01-9007-0695A5E3643E}" type="pres">
      <dgm:prSet presAssocID="{06B05531-73D1-4072-81DA-FD904F911104}" presName="vert0" presStyleCnt="0">
        <dgm:presLayoutVars>
          <dgm:dir/>
          <dgm:animOne val="branch"/>
          <dgm:animLvl val="lvl"/>
        </dgm:presLayoutVars>
      </dgm:prSet>
      <dgm:spPr/>
    </dgm:pt>
    <dgm:pt modelId="{C1CA2093-8775-45D5-BD85-F857707F282D}" type="pres">
      <dgm:prSet presAssocID="{1348EC09-60F5-4C13-BC8C-70C1BAA1E23F}" presName="thickLine" presStyleLbl="alignNode1" presStyleIdx="0" presStyleCnt="6"/>
      <dgm:spPr/>
    </dgm:pt>
    <dgm:pt modelId="{DE526DF6-5445-4A4D-AC69-5B4F2BA70212}" type="pres">
      <dgm:prSet presAssocID="{1348EC09-60F5-4C13-BC8C-70C1BAA1E23F}" presName="horz1" presStyleCnt="0"/>
      <dgm:spPr/>
    </dgm:pt>
    <dgm:pt modelId="{55ECD066-94FE-44F2-88E0-5ACF2208621F}" type="pres">
      <dgm:prSet presAssocID="{1348EC09-60F5-4C13-BC8C-70C1BAA1E23F}" presName="tx1" presStyleLbl="revTx" presStyleIdx="0" presStyleCnt="6"/>
      <dgm:spPr/>
    </dgm:pt>
    <dgm:pt modelId="{9D271B6A-C279-4DF3-87FD-EE2052B16108}" type="pres">
      <dgm:prSet presAssocID="{1348EC09-60F5-4C13-BC8C-70C1BAA1E23F}" presName="vert1" presStyleCnt="0"/>
      <dgm:spPr/>
    </dgm:pt>
    <dgm:pt modelId="{DEA98ADD-CDB5-478C-9E6A-40DE130BE2F7}" type="pres">
      <dgm:prSet presAssocID="{7ED95E80-FAB0-4E69-8C59-2A9FE0B20A88}" presName="thickLine" presStyleLbl="alignNode1" presStyleIdx="1" presStyleCnt="6"/>
      <dgm:spPr/>
    </dgm:pt>
    <dgm:pt modelId="{6BD473E5-6ED2-467D-ABA1-BD85D23BDDB1}" type="pres">
      <dgm:prSet presAssocID="{7ED95E80-FAB0-4E69-8C59-2A9FE0B20A88}" presName="horz1" presStyleCnt="0"/>
      <dgm:spPr/>
    </dgm:pt>
    <dgm:pt modelId="{9430869E-8BDF-4E87-B848-A649EC38405B}" type="pres">
      <dgm:prSet presAssocID="{7ED95E80-FAB0-4E69-8C59-2A9FE0B20A88}" presName="tx1" presStyleLbl="revTx" presStyleIdx="1" presStyleCnt="6"/>
      <dgm:spPr/>
    </dgm:pt>
    <dgm:pt modelId="{09B824A4-E4F3-4DD4-9CC1-120EE466C37E}" type="pres">
      <dgm:prSet presAssocID="{7ED95E80-FAB0-4E69-8C59-2A9FE0B20A88}" presName="vert1" presStyleCnt="0"/>
      <dgm:spPr/>
    </dgm:pt>
    <dgm:pt modelId="{A6B46220-9185-4539-9403-2876136EBF4E}" type="pres">
      <dgm:prSet presAssocID="{615B032F-B799-4FF4-8AE3-A9DCA8D74CFF}" presName="thickLine" presStyleLbl="alignNode1" presStyleIdx="2" presStyleCnt="6"/>
      <dgm:spPr/>
    </dgm:pt>
    <dgm:pt modelId="{BF23C788-4291-4CDF-8F47-AD25F64999A0}" type="pres">
      <dgm:prSet presAssocID="{615B032F-B799-4FF4-8AE3-A9DCA8D74CFF}" presName="horz1" presStyleCnt="0"/>
      <dgm:spPr/>
    </dgm:pt>
    <dgm:pt modelId="{6024396B-32E9-43AB-B088-7B1E17E5DFFC}" type="pres">
      <dgm:prSet presAssocID="{615B032F-B799-4FF4-8AE3-A9DCA8D74CFF}" presName="tx1" presStyleLbl="revTx" presStyleIdx="2" presStyleCnt="6"/>
      <dgm:spPr/>
    </dgm:pt>
    <dgm:pt modelId="{096436F6-E027-42CB-B033-B493DBACA9A7}" type="pres">
      <dgm:prSet presAssocID="{615B032F-B799-4FF4-8AE3-A9DCA8D74CFF}" presName="vert1" presStyleCnt="0"/>
      <dgm:spPr/>
    </dgm:pt>
    <dgm:pt modelId="{8BF0DE91-110A-4F69-AD0A-ABCFBBE5DD7F}" type="pres">
      <dgm:prSet presAssocID="{BF2C7611-579B-45CC-AEC8-05183922FD51}" presName="thickLine" presStyleLbl="alignNode1" presStyleIdx="3" presStyleCnt="6"/>
      <dgm:spPr/>
    </dgm:pt>
    <dgm:pt modelId="{7B05B229-0A65-425D-9D32-FA2FAC9DCEFE}" type="pres">
      <dgm:prSet presAssocID="{BF2C7611-579B-45CC-AEC8-05183922FD51}" presName="horz1" presStyleCnt="0"/>
      <dgm:spPr/>
    </dgm:pt>
    <dgm:pt modelId="{4DF5B11C-051E-4350-888F-9E6A4756DAC9}" type="pres">
      <dgm:prSet presAssocID="{BF2C7611-579B-45CC-AEC8-05183922FD51}" presName="tx1" presStyleLbl="revTx" presStyleIdx="3" presStyleCnt="6"/>
      <dgm:spPr/>
    </dgm:pt>
    <dgm:pt modelId="{77D3F1EE-E1C7-4945-BBC1-F17FCE638EB1}" type="pres">
      <dgm:prSet presAssocID="{BF2C7611-579B-45CC-AEC8-05183922FD51}" presName="vert1" presStyleCnt="0"/>
      <dgm:spPr/>
    </dgm:pt>
    <dgm:pt modelId="{A4F66658-223A-4051-A83E-07461CF94B39}" type="pres">
      <dgm:prSet presAssocID="{EBDC2979-7C1E-4EEC-A982-AB3D0A784566}" presName="thickLine" presStyleLbl="alignNode1" presStyleIdx="4" presStyleCnt="6"/>
      <dgm:spPr/>
    </dgm:pt>
    <dgm:pt modelId="{7AE0AF8F-8EC2-45F4-A39E-6F6AAEEC07CE}" type="pres">
      <dgm:prSet presAssocID="{EBDC2979-7C1E-4EEC-A982-AB3D0A784566}" presName="horz1" presStyleCnt="0"/>
      <dgm:spPr/>
    </dgm:pt>
    <dgm:pt modelId="{6BDCDD70-83B8-42F5-A115-610AB45E600A}" type="pres">
      <dgm:prSet presAssocID="{EBDC2979-7C1E-4EEC-A982-AB3D0A784566}" presName="tx1" presStyleLbl="revTx" presStyleIdx="4" presStyleCnt="6"/>
      <dgm:spPr/>
    </dgm:pt>
    <dgm:pt modelId="{83511025-251A-4EED-A7C7-08045FFE4D99}" type="pres">
      <dgm:prSet presAssocID="{EBDC2979-7C1E-4EEC-A982-AB3D0A784566}" presName="vert1" presStyleCnt="0"/>
      <dgm:spPr/>
    </dgm:pt>
    <dgm:pt modelId="{2DA3DD87-8932-4971-B8A0-F3150656F7CF}" type="pres">
      <dgm:prSet presAssocID="{E6936260-6AA5-4719-9010-0320A7B6BD2B}" presName="thickLine" presStyleLbl="alignNode1" presStyleIdx="5" presStyleCnt="6"/>
      <dgm:spPr/>
    </dgm:pt>
    <dgm:pt modelId="{70E157D2-C11B-426E-BD6C-19243691F105}" type="pres">
      <dgm:prSet presAssocID="{E6936260-6AA5-4719-9010-0320A7B6BD2B}" presName="horz1" presStyleCnt="0"/>
      <dgm:spPr/>
    </dgm:pt>
    <dgm:pt modelId="{3C1F76A3-6451-4AF3-8ACE-8920800AD95E}" type="pres">
      <dgm:prSet presAssocID="{E6936260-6AA5-4719-9010-0320A7B6BD2B}" presName="tx1" presStyleLbl="revTx" presStyleIdx="5" presStyleCnt="6"/>
      <dgm:spPr/>
    </dgm:pt>
    <dgm:pt modelId="{88AA277C-1CA9-4E51-90E6-12D5A2877768}" type="pres">
      <dgm:prSet presAssocID="{E6936260-6AA5-4719-9010-0320A7B6BD2B}" presName="vert1" presStyleCnt="0"/>
      <dgm:spPr/>
    </dgm:pt>
  </dgm:ptLst>
  <dgm:cxnLst>
    <dgm:cxn modelId="{45631C05-0D8A-4C7B-BB33-D4EEA393EDBD}" type="presOf" srcId="{7ED95E80-FAB0-4E69-8C59-2A9FE0B20A88}" destId="{9430869E-8BDF-4E87-B848-A649EC38405B}" srcOrd="0" destOrd="0" presId="urn:microsoft.com/office/officeart/2008/layout/LinedList"/>
    <dgm:cxn modelId="{D5C57613-6A0B-4D93-B549-7FE901C662DF}" srcId="{06B05531-73D1-4072-81DA-FD904F911104}" destId="{BF2C7611-579B-45CC-AEC8-05183922FD51}" srcOrd="3" destOrd="0" parTransId="{F76E123C-01A8-469F-83BA-7C99B98C4952}" sibTransId="{D2EC7F1D-FC27-4713-ADB3-8272C787D9F3}"/>
    <dgm:cxn modelId="{7DDD8816-5FF9-48EC-9556-62EAEAD20046}" type="presOf" srcId="{BF2C7611-579B-45CC-AEC8-05183922FD51}" destId="{4DF5B11C-051E-4350-888F-9E6A4756DAC9}" srcOrd="0" destOrd="0" presId="urn:microsoft.com/office/officeart/2008/layout/LinedList"/>
    <dgm:cxn modelId="{60F50A20-38C3-4579-B8CD-78CA08CFB122}" srcId="{06B05531-73D1-4072-81DA-FD904F911104}" destId="{7ED95E80-FAB0-4E69-8C59-2A9FE0B20A88}" srcOrd="1" destOrd="0" parTransId="{617E77BF-330F-4544-AE61-ECFDDC91DDC4}" sibTransId="{E8A367C1-7463-422C-8E85-F4DCCE6A298E}"/>
    <dgm:cxn modelId="{B76CC535-A42A-418C-8DF8-059CE4A21FA1}" type="presOf" srcId="{EBDC2979-7C1E-4EEC-A982-AB3D0A784566}" destId="{6BDCDD70-83B8-42F5-A115-610AB45E600A}" srcOrd="0" destOrd="0" presId="urn:microsoft.com/office/officeart/2008/layout/LinedList"/>
    <dgm:cxn modelId="{2937C345-9465-43AA-8E4A-6D5939E774A0}" type="presOf" srcId="{E6936260-6AA5-4719-9010-0320A7B6BD2B}" destId="{3C1F76A3-6451-4AF3-8ACE-8920800AD95E}" srcOrd="0" destOrd="0" presId="urn:microsoft.com/office/officeart/2008/layout/LinedList"/>
    <dgm:cxn modelId="{C8F2D354-3BC7-445A-948E-AD7E3FF68574}" srcId="{06B05531-73D1-4072-81DA-FD904F911104}" destId="{EBDC2979-7C1E-4EEC-A982-AB3D0A784566}" srcOrd="4" destOrd="0" parTransId="{E0BE1B59-7A17-4125-BA76-78E70D090E19}" sibTransId="{1570DA21-4B84-4FB8-9A6F-CDDB31AABFBB}"/>
    <dgm:cxn modelId="{AA78E578-1D6D-40E9-93E4-5C36C2612AB9}" type="presOf" srcId="{615B032F-B799-4FF4-8AE3-A9DCA8D74CFF}" destId="{6024396B-32E9-43AB-B088-7B1E17E5DFFC}" srcOrd="0" destOrd="0" presId="urn:microsoft.com/office/officeart/2008/layout/LinedList"/>
    <dgm:cxn modelId="{9B4CF783-EDFF-47AF-9DF9-BD1C07921E21}" srcId="{06B05531-73D1-4072-81DA-FD904F911104}" destId="{615B032F-B799-4FF4-8AE3-A9DCA8D74CFF}" srcOrd="2" destOrd="0" parTransId="{E611702B-A424-4491-90EA-B380C0E2E586}" sibTransId="{F0A896B8-D2F6-49B9-B7AB-31A83CA8D70F}"/>
    <dgm:cxn modelId="{BCC5CAA7-A97F-43D8-95F6-865239D960E3}" srcId="{06B05531-73D1-4072-81DA-FD904F911104}" destId="{E6936260-6AA5-4719-9010-0320A7B6BD2B}" srcOrd="5" destOrd="0" parTransId="{6D58CC3A-3382-4872-97A1-1175D80047DD}" sibTransId="{F88A6A0E-09E0-49C8-90F7-88899D74DD56}"/>
    <dgm:cxn modelId="{923999BE-B310-4284-A9CA-16485781BB02}" type="presOf" srcId="{06B05531-73D1-4072-81DA-FD904F911104}" destId="{D4A9D9CF-7E0E-4B01-9007-0695A5E3643E}" srcOrd="0" destOrd="0" presId="urn:microsoft.com/office/officeart/2008/layout/LinedList"/>
    <dgm:cxn modelId="{98A27CCA-8B4F-4120-BE19-F2AE99C83114}" srcId="{06B05531-73D1-4072-81DA-FD904F911104}" destId="{1348EC09-60F5-4C13-BC8C-70C1BAA1E23F}" srcOrd="0" destOrd="0" parTransId="{928F8B32-6234-4C8C-9AE1-9CDD062C7B9B}" sibTransId="{F5155ACD-1123-4B89-B1EB-734F64771DF0}"/>
    <dgm:cxn modelId="{EF4CE6D8-9087-4C8E-B786-B30C9A944EBE}" type="presOf" srcId="{1348EC09-60F5-4C13-BC8C-70C1BAA1E23F}" destId="{55ECD066-94FE-44F2-88E0-5ACF2208621F}" srcOrd="0" destOrd="0" presId="urn:microsoft.com/office/officeart/2008/layout/LinedList"/>
    <dgm:cxn modelId="{88074ED3-9F10-4D49-8D03-13DCF36BE1D9}" type="presParOf" srcId="{D4A9D9CF-7E0E-4B01-9007-0695A5E3643E}" destId="{C1CA2093-8775-45D5-BD85-F857707F282D}" srcOrd="0" destOrd="0" presId="urn:microsoft.com/office/officeart/2008/layout/LinedList"/>
    <dgm:cxn modelId="{50EA5F1E-1842-43FD-BA3E-03DE9995481C}" type="presParOf" srcId="{D4A9D9CF-7E0E-4B01-9007-0695A5E3643E}" destId="{DE526DF6-5445-4A4D-AC69-5B4F2BA70212}" srcOrd="1" destOrd="0" presId="urn:microsoft.com/office/officeart/2008/layout/LinedList"/>
    <dgm:cxn modelId="{E65BAC44-FC02-415C-AD15-861A22123087}" type="presParOf" srcId="{DE526DF6-5445-4A4D-AC69-5B4F2BA70212}" destId="{55ECD066-94FE-44F2-88E0-5ACF2208621F}" srcOrd="0" destOrd="0" presId="urn:microsoft.com/office/officeart/2008/layout/LinedList"/>
    <dgm:cxn modelId="{503CA71E-5F25-4AF8-AA69-8D6E3D4BEA0F}" type="presParOf" srcId="{DE526DF6-5445-4A4D-AC69-5B4F2BA70212}" destId="{9D271B6A-C279-4DF3-87FD-EE2052B16108}" srcOrd="1" destOrd="0" presId="urn:microsoft.com/office/officeart/2008/layout/LinedList"/>
    <dgm:cxn modelId="{7846373F-FED8-4C00-BD57-B9EBF33827B8}" type="presParOf" srcId="{D4A9D9CF-7E0E-4B01-9007-0695A5E3643E}" destId="{DEA98ADD-CDB5-478C-9E6A-40DE130BE2F7}" srcOrd="2" destOrd="0" presId="urn:microsoft.com/office/officeart/2008/layout/LinedList"/>
    <dgm:cxn modelId="{9D4E2F79-1354-4F59-A4BA-4165E5334FB1}" type="presParOf" srcId="{D4A9D9CF-7E0E-4B01-9007-0695A5E3643E}" destId="{6BD473E5-6ED2-467D-ABA1-BD85D23BDDB1}" srcOrd="3" destOrd="0" presId="urn:microsoft.com/office/officeart/2008/layout/LinedList"/>
    <dgm:cxn modelId="{28CD1C75-8DA5-42FF-96B7-5AAAE21A6B67}" type="presParOf" srcId="{6BD473E5-6ED2-467D-ABA1-BD85D23BDDB1}" destId="{9430869E-8BDF-4E87-B848-A649EC38405B}" srcOrd="0" destOrd="0" presId="urn:microsoft.com/office/officeart/2008/layout/LinedList"/>
    <dgm:cxn modelId="{88D966C1-573D-4828-AFF2-6FB8643F8BBE}" type="presParOf" srcId="{6BD473E5-6ED2-467D-ABA1-BD85D23BDDB1}" destId="{09B824A4-E4F3-4DD4-9CC1-120EE466C37E}" srcOrd="1" destOrd="0" presId="urn:microsoft.com/office/officeart/2008/layout/LinedList"/>
    <dgm:cxn modelId="{66767099-A605-410C-B6A2-30C6249ABD70}" type="presParOf" srcId="{D4A9D9CF-7E0E-4B01-9007-0695A5E3643E}" destId="{A6B46220-9185-4539-9403-2876136EBF4E}" srcOrd="4" destOrd="0" presId="urn:microsoft.com/office/officeart/2008/layout/LinedList"/>
    <dgm:cxn modelId="{DECD52F5-0906-4F74-984D-1465283E3623}" type="presParOf" srcId="{D4A9D9CF-7E0E-4B01-9007-0695A5E3643E}" destId="{BF23C788-4291-4CDF-8F47-AD25F64999A0}" srcOrd="5" destOrd="0" presId="urn:microsoft.com/office/officeart/2008/layout/LinedList"/>
    <dgm:cxn modelId="{0187A540-1439-47E8-87AB-7EF089B73C91}" type="presParOf" srcId="{BF23C788-4291-4CDF-8F47-AD25F64999A0}" destId="{6024396B-32E9-43AB-B088-7B1E17E5DFFC}" srcOrd="0" destOrd="0" presId="urn:microsoft.com/office/officeart/2008/layout/LinedList"/>
    <dgm:cxn modelId="{D334EC99-FDDA-4FB1-BB18-41C5EC82AAE4}" type="presParOf" srcId="{BF23C788-4291-4CDF-8F47-AD25F64999A0}" destId="{096436F6-E027-42CB-B033-B493DBACA9A7}" srcOrd="1" destOrd="0" presId="urn:microsoft.com/office/officeart/2008/layout/LinedList"/>
    <dgm:cxn modelId="{DA9C3B15-50B0-4896-B46C-812CCAAE8EF4}" type="presParOf" srcId="{D4A9D9CF-7E0E-4B01-9007-0695A5E3643E}" destId="{8BF0DE91-110A-4F69-AD0A-ABCFBBE5DD7F}" srcOrd="6" destOrd="0" presId="urn:microsoft.com/office/officeart/2008/layout/LinedList"/>
    <dgm:cxn modelId="{348CC668-94F9-4C66-A508-3155C0FEE1C9}" type="presParOf" srcId="{D4A9D9CF-7E0E-4B01-9007-0695A5E3643E}" destId="{7B05B229-0A65-425D-9D32-FA2FAC9DCEFE}" srcOrd="7" destOrd="0" presId="urn:microsoft.com/office/officeart/2008/layout/LinedList"/>
    <dgm:cxn modelId="{985E7583-D7EA-4663-8241-0A663E9251C0}" type="presParOf" srcId="{7B05B229-0A65-425D-9D32-FA2FAC9DCEFE}" destId="{4DF5B11C-051E-4350-888F-9E6A4756DAC9}" srcOrd="0" destOrd="0" presId="urn:microsoft.com/office/officeart/2008/layout/LinedList"/>
    <dgm:cxn modelId="{38793BE1-D695-46C6-899E-304C5A242701}" type="presParOf" srcId="{7B05B229-0A65-425D-9D32-FA2FAC9DCEFE}" destId="{77D3F1EE-E1C7-4945-BBC1-F17FCE638EB1}" srcOrd="1" destOrd="0" presId="urn:microsoft.com/office/officeart/2008/layout/LinedList"/>
    <dgm:cxn modelId="{7AC30000-C8F0-491C-ABD3-5C25797DF640}" type="presParOf" srcId="{D4A9D9CF-7E0E-4B01-9007-0695A5E3643E}" destId="{A4F66658-223A-4051-A83E-07461CF94B39}" srcOrd="8" destOrd="0" presId="urn:microsoft.com/office/officeart/2008/layout/LinedList"/>
    <dgm:cxn modelId="{BC15BA7E-4700-4CD6-962B-B30E1CD55DBE}" type="presParOf" srcId="{D4A9D9CF-7E0E-4B01-9007-0695A5E3643E}" destId="{7AE0AF8F-8EC2-45F4-A39E-6F6AAEEC07CE}" srcOrd="9" destOrd="0" presId="urn:microsoft.com/office/officeart/2008/layout/LinedList"/>
    <dgm:cxn modelId="{DF4FCF62-2E5B-42A2-ABC3-101D6B453331}" type="presParOf" srcId="{7AE0AF8F-8EC2-45F4-A39E-6F6AAEEC07CE}" destId="{6BDCDD70-83B8-42F5-A115-610AB45E600A}" srcOrd="0" destOrd="0" presId="urn:microsoft.com/office/officeart/2008/layout/LinedList"/>
    <dgm:cxn modelId="{66238342-591E-4A98-97C3-A0CFE0EB2EBF}" type="presParOf" srcId="{7AE0AF8F-8EC2-45F4-A39E-6F6AAEEC07CE}" destId="{83511025-251A-4EED-A7C7-08045FFE4D99}" srcOrd="1" destOrd="0" presId="urn:microsoft.com/office/officeart/2008/layout/LinedList"/>
    <dgm:cxn modelId="{31EB3589-C5BE-4DA3-B219-167F4AF0FB7F}" type="presParOf" srcId="{D4A9D9CF-7E0E-4B01-9007-0695A5E3643E}" destId="{2DA3DD87-8932-4971-B8A0-F3150656F7CF}" srcOrd="10" destOrd="0" presId="urn:microsoft.com/office/officeart/2008/layout/LinedList"/>
    <dgm:cxn modelId="{1EF4B668-8403-481F-8916-EDB64BB0A995}" type="presParOf" srcId="{D4A9D9CF-7E0E-4B01-9007-0695A5E3643E}" destId="{70E157D2-C11B-426E-BD6C-19243691F105}" srcOrd="11" destOrd="0" presId="urn:microsoft.com/office/officeart/2008/layout/LinedList"/>
    <dgm:cxn modelId="{DA4EC25D-DE78-4AF1-84D5-DE6A9A153956}" type="presParOf" srcId="{70E157D2-C11B-426E-BD6C-19243691F105}" destId="{3C1F76A3-6451-4AF3-8ACE-8920800AD95E}" srcOrd="0" destOrd="0" presId="urn:microsoft.com/office/officeart/2008/layout/LinedList"/>
    <dgm:cxn modelId="{87B39070-4613-4DC7-A343-D02753F40C5C}" type="presParOf" srcId="{70E157D2-C11B-426E-BD6C-19243691F105}" destId="{88AA277C-1CA9-4E51-90E6-12D5A287776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00D5B9-7C25-4748-883C-E91EA094F34D}"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n-US"/>
        </a:p>
      </dgm:t>
    </dgm:pt>
    <dgm:pt modelId="{9202E8D7-F113-4A6D-9A86-4E999A361C7F}">
      <dgm:prSet/>
      <dgm:spPr/>
      <dgm:t>
        <a:bodyPr/>
        <a:lstStyle/>
        <a:p>
          <a:r>
            <a:rPr lang="nl-NL" baseline="0" dirty="0"/>
            <a:t>Gevoelens</a:t>
          </a:r>
        </a:p>
        <a:p>
          <a:endParaRPr lang="nl-NL" baseline="0" dirty="0"/>
        </a:p>
        <a:p>
          <a:r>
            <a:rPr lang="nl-NL" baseline="0" dirty="0"/>
            <a:t>Emoties</a:t>
          </a:r>
        </a:p>
        <a:p>
          <a:endParaRPr lang="nl-NL" baseline="0" dirty="0"/>
        </a:p>
        <a:p>
          <a:r>
            <a:rPr lang="nl-NL" baseline="0" dirty="0"/>
            <a:t>Moederliefde</a:t>
          </a:r>
        </a:p>
        <a:p>
          <a:endParaRPr lang="nl-NL" baseline="0" dirty="0"/>
        </a:p>
        <a:p>
          <a:r>
            <a:rPr lang="nl-NL" baseline="0" dirty="0"/>
            <a:t>Sociale binding </a:t>
          </a:r>
          <a:endParaRPr lang="en-US" dirty="0"/>
        </a:p>
      </dgm:t>
    </dgm:pt>
    <dgm:pt modelId="{F3255CA9-6A36-4637-9916-1EC1931FE9B8}" type="parTrans" cxnId="{A9CD0466-94C3-42FA-BEB1-FF88F158EA24}">
      <dgm:prSet/>
      <dgm:spPr/>
      <dgm:t>
        <a:bodyPr/>
        <a:lstStyle/>
        <a:p>
          <a:endParaRPr lang="en-US"/>
        </a:p>
      </dgm:t>
    </dgm:pt>
    <dgm:pt modelId="{3E58466E-EBA8-4F3B-A3A3-A18BFB91ACFE}" type="sibTrans" cxnId="{A9CD0466-94C3-42FA-BEB1-FF88F158EA24}">
      <dgm:prSet/>
      <dgm:spPr/>
      <dgm:t>
        <a:bodyPr/>
        <a:lstStyle/>
        <a:p>
          <a:endParaRPr lang="en-US"/>
        </a:p>
      </dgm:t>
    </dgm:pt>
    <dgm:pt modelId="{5E442483-5FEE-49FB-AD92-210AEC1CE230}" type="pres">
      <dgm:prSet presAssocID="{9E00D5B9-7C25-4748-883C-E91EA094F34D}" presName="vert0" presStyleCnt="0">
        <dgm:presLayoutVars>
          <dgm:dir/>
          <dgm:animOne val="branch"/>
          <dgm:animLvl val="lvl"/>
        </dgm:presLayoutVars>
      </dgm:prSet>
      <dgm:spPr/>
    </dgm:pt>
    <dgm:pt modelId="{F6AF9BCB-7CF9-4386-845C-5F177EC57F19}" type="pres">
      <dgm:prSet presAssocID="{9202E8D7-F113-4A6D-9A86-4E999A361C7F}" presName="thickLine" presStyleLbl="alignNode1" presStyleIdx="0" presStyleCnt="1"/>
      <dgm:spPr/>
    </dgm:pt>
    <dgm:pt modelId="{DB306228-3D54-489D-A5E4-28E23EA073B2}" type="pres">
      <dgm:prSet presAssocID="{9202E8D7-F113-4A6D-9A86-4E999A361C7F}" presName="horz1" presStyleCnt="0"/>
      <dgm:spPr/>
    </dgm:pt>
    <dgm:pt modelId="{F001FFEA-577E-45C2-938F-F404C784704A}" type="pres">
      <dgm:prSet presAssocID="{9202E8D7-F113-4A6D-9A86-4E999A361C7F}" presName="tx1" presStyleLbl="revTx" presStyleIdx="0" presStyleCnt="1"/>
      <dgm:spPr/>
    </dgm:pt>
    <dgm:pt modelId="{3E91EDE9-4990-490B-B40F-2402DB5EAE9E}" type="pres">
      <dgm:prSet presAssocID="{9202E8D7-F113-4A6D-9A86-4E999A361C7F}" presName="vert1" presStyleCnt="0"/>
      <dgm:spPr/>
    </dgm:pt>
  </dgm:ptLst>
  <dgm:cxnLst>
    <dgm:cxn modelId="{A9CD0466-94C3-42FA-BEB1-FF88F158EA24}" srcId="{9E00D5B9-7C25-4748-883C-E91EA094F34D}" destId="{9202E8D7-F113-4A6D-9A86-4E999A361C7F}" srcOrd="0" destOrd="0" parTransId="{F3255CA9-6A36-4637-9916-1EC1931FE9B8}" sibTransId="{3E58466E-EBA8-4F3B-A3A3-A18BFB91ACFE}"/>
    <dgm:cxn modelId="{9F909BA6-0A8A-4997-8A23-D5B775EAFA99}" type="presOf" srcId="{9E00D5B9-7C25-4748-883C-E91EA094F34D}" destId="{5E442483-5FEE-49FB-AD92-210AEC1CE230}" srcOrd="0" destOrd="0" presId="urn:microsoft.com/office/officeart/2008/layout/LinedList"/>
    <dgm:cxn modelId="{D070D9BA-D757-47D0-854F-EDD36B6E7F44}" type="presOf" srcId="{9202E8D7-F113-4A6D-9A86-4E999A361C7F}" destId="{F001FFEA-577E-45C2-938F-F404C784704A}" srcOrd="0" destOrd="0" presId="urn:microsoft.com/office/officeart/2008/layout/LinedList"/>
    <dgm:cxn modelId="{4DC44A9F-8155-4AD1-BF29-E57C11BB1B64}" type="presParOf" srcId="{5E442483-5FEE-49FB-AD92-210AEC1CE230}" destId="{F6AF9BCB-7CF9-4386-845C-5F177EC57F19}" srcOrd="0" destOrd="0" presId="urn:microsoft.com/office/officeart/2008/layout/LinedList"/>
    <dgm:cxn modelId="{9078A535-F9FF-418E-9393-8E1EF8D207E8}" type="presParOf" srcId="{5E442483-5FEE-49FB-AD92-210AEC1CE230}" destId="{DB306228-3D54-489D-A5E4-28E23EA073B2}" srcOrd="1" destOrd="0" presId="urn:microsoft.com/office/officeart/2008/layout/LinedList"/>
    <dgm:cxn modelId="{AFFA41E6-B8CB-45D2-93D5-0EFD236434BA}" type="presParOf" srcId="{DB306228-3D54-489D-A5E4-28E23EA073B2}" destId="{F001FFEA-577E-45C2-938F-F404C784704A}" srcOrd="0" destOrd="0" presId="urn:microsoft.com/office/officeart/2008/layout/LinedList"/>
    <dgm:cxn modelId="{A8082233-1E22-44E3-93B3-AF79A4723AFF}" type="presParOf" srcId="{DB306228-3D54-489D-A5E4-28E23EA073B2}" destId="{3E91EDE9-4990-490B-B40F-2402DB5EAE9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3D37EA-C796-4178-8C83-681ADDB13711}" type="doc">
      <dgm:prSet loTypeId="urn:microsoft.com/office/officeart/2016/7/layout/RepeatingBendingProcessNew" loCatId="process" qsTypeId="urn:microsoft.com/office/officeart/2005/8/quickstyle/simple4" qsCatId="simple" csTypeId="urn:microsoft.com/office/officeart/2005/8/colors/accent0_3" csCatId="mainScheme" phldr="1"/>
      <dgm:spPr/>
      <dgm:t>
        <a:bodyPr/>
        <a:lstStyle/>
        <a:p>
          <a:endParaRPr lang="en-US"/>
        </a:p>
      </dgm:t>
    </dgm:pt>
    <dgm:pt modelId="{BD7FF06D-0E26-4782-8559-FA860E29D6F2}">
      <dgm:prSet/>
      <dgm:spPr/>
      <dgm:t>
        <a:bodyPr/>
        <a:lstStyle/>
        <a:p>
          <a:r>
            <a:rPr lang="nl-NL" dirty="0"/>
            <a:t>Vermogen om gepast gedrag te kiezen</a:t>
          </a:r>
        </a:p>
        <a:p>
          <a:r>
            <a:rPr lang="nl-NL" dirty="0"/>
            <a:t>Probleemoplossend vermogen</a:t>
          </a:r>
        </a:p>
        <a:p>
          <a:r>
            <a:rPr lang="nl-NL" dirty="0"/>
            <a:t>Logisch nadenken</a:t>
          </a:r>
        </a:p>
        <a:p>
          <a:r>
            <a:rPr lang="nl-NL" dirty="0"/>
            <a:t>Zelfbewustzijn</a:t>
          </a:r>
        </a:p>
        <a:p>
          <a:r>
            <a:rPr lang="nl-NL" dirty="0"/>
            <a:t>Doelen stellen</a:t>
          </a:r>
        </a:p>
        <a:p>
          <a:r>
            <a:rPr lang="nl-NL" dirty="0"/>
            <a:t>Zelfreflectie</a:t>
          </a:r>
        </a:p>
        <a:p>
          <a:r>
            <a:rPr lang="nl-NL" dirty="0"/>
            <a:t>Leren</a:t>
          </a:r>
        </a:p>
      </dgm:t>
    </dgm:pt>
    <dgm:pt modelId="{B573DBE6-C2F1-4F06-885D-613F311F1D0C}" type="parTrans" cxnId="{31D396E6-98DF-4209-9B8E-C52F5B8367AD}">
      <dgm:prSet/>
      <dgm:spPr/>
      <dgm:t>
        <a:bodyPr/>
        <a:lstStyle/>
        <a:p>
          <a:endParaRPr lang="en-US"/>
        </a:p>
      </dgm:t>
    </dgm:pt>
    <dgm:pt modelId="{55CAA313-3763-4D95-8685-D16E606DA532}" type="sibTrans" cxnId="{31D396E6-98DF-4209-9B8E-C52F5B8367AD}">
      <dgm:prSet/>
      <dgm:spPr/>
      <dgm:t>
        <a:bodyPr/>
        <a:lstStyle/>
        <a:p>
          <a:endParaRPr lang="en-US"/>
        </a:p>
      </dgm:t>
    </dgm:pt>
    <dgm:pt modelId="{36C0B28F-DA1B-442A-841E-F8CBAC116179}" type="pres">
      <dgm:prSet presAssocID="{983D37EA-C796-4178-8C83-681ADDB13711}" presName="Name0" presStyleCnt="0">
        <dgm:presLayoutVars>
          <dgm:dir/>
          <dgm:resizeHandles val="exact"/>
        </dgm:presLayoutVars>
      </dgm:prSet>
      <dgm:spPr/>
    </dgm:pt>
    <dgm:pt modelId="{4F3292C6-F0B7-4EDC-B923-B4C14C76DACB}" type="pres">
      <dgm:prSet presAssocID="{BD7FF06D-0E26-4782-8559-FA860E29D6F2}" presName="node" presStyleLbl="node1" presStyleIdx="0" presStyleCnt="1" custLinFactNeighborX="-1688" custLinFactNeighborY="-38415">
        <dgm:presLayoutVars>
          <dgm:bulletEnabled val="1"/>
        </dgm:presLayoutVars>
      </dgm:prSet>
      <dgm:spPr/>
    </dgm:pt>
  </dgm:ptLst>
  <dgm:cxnLst>
    <dgm:cxn modelId="{F4C80B39-C4F0-4595-8E27-4D3A3B5519AE}" type="presOf" srcId="{BD7FF06D-0E26-4782-8559-FA860E29D6F2}" destId="{4F3292C6-F0B7-4EDC-B923-B4C14C76DACB}" srcOrd="0" destOrd="0" presId="urn:microsoft.com/office/officeart/2016/7/layout/RepeatingBendingProcessNew"/>
    <dgm:cxn modelId="{2824DDD0-D922-4653-B353-4A8D98A4B1E4}" type="presOf" srcId="{983D37EA-C796-4178-8C83-681ADDB13711}" destId="{36C0B28F-DA1B-442A-841E-F8CBAC116179}" srcOrd="0" destOrd="0" presId="urn:microsoft.com/office/officeart/2016/7/layout/RepeatingBendingProcessNew"/>
    <dgm:cxn modelId="{31D396E6-98DF-4209-9B8E-C52F5B8367AD}" srcId="{983D37EA-C796-4178-8C83-681ADDB13711}" destId="{BD7FF06D-0E26-4782-8559-FA860E29D6F2}" srcOrd="0" destOrd="0" parTransId="{B573DBE6-C2F1-4F06-885D-613F311F1D0C}" sibTransId="{55CAA313-3763-4D95-8685-D16E606DA532}"/>
    <dgm:cxn modelId="{54763D98-12E2-43C1-82EE-97520BB98390}" type="presParOf" srcId="{36C0B28F-DA1B-442A-841E-F8CBAC116179}" destId="{4F3292C6-F0B7-4EDC-B923-B4C14C76DACB}" srcOrd="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F38B21-72DE-4CAC-9419-CF69DE313CDE}"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2BA0BE76-84A7-4F7C-A615-9CF5943602BD}">
      <dgm:prSet custT="1"/>
      <dgm:spPr/>
      <dgm:t>
        <a:bodyPr/>
        <a:lstStyle/>
        <a:p>
          <a:r>
            <a:rPr lang="nl-NL" sz="1800" baseline="0" dirty="0"/>
            <a:t>Erkennen en benoemen van gevoelens</a:t>
          </a:r>
        </a:p>
        <a:p>
          <a:r>
            <a:rPr lang="nl-NL" sz="1400" baseline="0" dirty="0"/>
            <a:t>- Ik zie dat je bang bent. </a:t>
          </a:r>
        </a:p>
        <a:p>
          <a:r>
            <a:rPr lang="nl-NL" sz="1400" baseline="0" dirty="0"/>
            <a:t>-Waar ben je precies bang voor?</a:t>
          </a:r>
        </a:p>
        <a:p>
          <a:r>
            <a:rPr lang="nl-NL" sz="1400" baseline="0" dirty="0"/>
            <a:t>-Wat of wie heb je nodig?</a:t>
          </a:r>
        </a:p>
        <a:p>
          <a:r>
            <a:rPr lang="nl-NL" sz="1400" baseline="0" dirty="0"/>
            <a:t>Door ze na te laten denken kunnen ze weer terug in hun mensenbrein komen.</a:t>
          </a:r>
        </a:p>
      </dgm:t>
    </dgm:pt>
    <dgm:pt modelId="{D3B9704B-C0E4-46A5-B13F-37F59E0C2B3A}" type="parTrans" cxnId="{E7C5BF1E-0E57-40FE-BFB7-BA2C286BB5BE}">
      <dgm:prSet/>
      <dgm:spPr/>
      <dgm:t>
        <a:bodyPr/>
        <a:lstStyle/>
        <a:p>
          <a:endParaRPr lang="en-US"/>
        </a:p>
      </dgm:t>
    </dgm:pt>
    <dgm:pt modelId="{D41CF483-2D9A-4C99-869A-409C57C099B6}" type="sibTrans" cxnId="{E7C5BF1E-0E57-40FE-BFB7-BA2C286BB5BE}">
      <dgm:prSet/>
      <dgm:spPr/>
      <dgm:t>
        <a:bodyPr/>
        <a:lstStyle/>
        <a:p>
          <a:endParaRPr lang="en-US"/>
        </a:p>
      </dgm:t>
    </dgm:pt>
    <dgm:pt modelId="{4F875492-7AC0-44FA-944C-BBD890F80BC2}">
      <dgm:prSet/>
      <dgm:spPr/>
      <dgm:t>
        <a:bodyPr/>
        <a:lstStyle/>
        <a:p>
          <a:endParaRPr lang="nl-NL" baseline="0"/>
        </a:p>
      </dgm:t>
    </dgm:pt>
    <dgm:pt modelId="{00DC50C1-D579-441A-BB9C-1C4B3F4D08ED}" type="parTrans" cxnId="{0E576FCE-79DC-4AF2-82C5-9569728B20DE}">
      <dgm:prSet/>
      <dgm:spPr/>
      <dgm:t>
        <a:bodyPr/>
        <a:lstStyle/>
        <a:p>
          <a:endParaRPr lang="en-US"/>
        </a:p>
      </dgm:t>
    </dgm:pt>
    <dgm:pt modelId="{1BC542FF-77B1-4131-82B4-228C8A9FFA83}" type="sibTrans" cxnId="{0E576FCE-79DC-4AF2-82C5-9569728B20DE}">
      <dgm:prSet/>
      <dgm:spPr/>
      <dgm:t>
        <a:bodyPr/>
        <a:lstStyle/>
        <a:p>
          <a:endParaRPr lang="en-US"/>
        </a:p>
      </dgm:t>
    </dgm:pt>
    <dgm:pt modelId="{C86CCDDA-F10E-4675-91A3-896E16A3DEC5}">
      <dgm:prSet custT="1"/>
      <dgm:spPr/>
      <dgm:t>
        <a:bodyPr/>
        <a:lstStyle/>
        <a:p>
          <a:r>
            <a:rPr lang="nl-NL" sz="1800" baseline="0" dirty="0"/>
            <a:t>Maak er geen machtsstrijd van.</a:t>
          </a:r>
        </a:p>
        <a:p>
          <a:r>
            <a:rPr lang="nl-NL" sz="2500" baseline="0" dirty="0"/>
            <a:t>-</a:t>
          </a:r>
          <a:r>
            <a:rPr lang="nl-NL" sz="1400" baseline="0" dirty="0"/>
            <a:t>Is die foto met sinterklaas echt zo nodig?</a:t>
          </a:r>
        </a:p>
        <a:p>
          <a:endParaRPr lang="nl-NL" sz="2500" baseline="0" dirty="0"/>
        </a:p>
      </dgm:t>
    </dgm:pt>
    <dgm:pt modelId="{BE4C16FD-1881-4218-A4B7-52DB1AC96948}" type="parTrans" cxnId="{C68FD1E3-F1BA-475E-B215-82DB6F8CA3BF}">
      <dgm:prSet/>
      <dgm:spPr/>
      <dgm:t>
        <a:bodyPr/>
        <a:lstStyle/>
        <a:p>
          <a:endParaRPr lang="en-US"/>
        </a:p>
      </dgm:t>
    </dgm:pt>
    <dgm:pt modelId="{54C0B885-E3F4-479D-B699-9F63D7ECA6D7}" type="sibTrans" cxnId="{C68FD1E3-F1BA-475E-B215-82DB6F8CA3BF}">
      <dgm:prSet/>
      <dgm:spPr/>
      <dgm:t>
        <a:bodyPr/>
        <a:lstStyle/>
        <a:p>
          <a:endParaRPr lang="en-US"/>
        </a:p>
      </dgm:t>
    </dgm:pt>
    <dgm:pt modelId="{8BB5AAB0-E42F-41D3-966A-8D96597BB19C}">
      <dgm:prSet/>
      <dgm:spPr/>
      <dgm:t>
        <a:bodyPr/>
        <a:lstStyle/>
        <a:p>
          <a:endParaRPr lang="nl-NL" baseline="0"/>
        </a:p>
      </dgm:t>
    </dgm:pt>
    <dgm:pt modelId="{DAF30BF8-7FDE-4144-8141-953A7FF9FADE}" type="parTrans" cxnId="{C9E07ADB-A581-45B9-8BDB-D0A53CC14E88}">
      <dgm:prSet/>
      <dgm:spPr/>
      <dgm:t>
        <a:bodyPr/>
        <a:lstStyle/>
        <a:p>
          <a:endParaRPr lang="en-US"/>
        </a:p>
      </dgm:t>
    </dgm:pt>
    <dgm:pt modelId="{0B8B0C6F-CB04-454F-80AB-97007E7B29D4}" type="sibTrans" cxnId="{C9E07ADB-A581-45B9-8BDB-D0A53CC14E88}">
      <dgm:prSet/>
      <dgm:spPr/>
      <dgm:t>
        <a:bodyPr/>
        <a:lstStyle/>
        <a:p>
          <a:endParaRPr lang="en-US"/>
        </a:p>
      </dgm:t>
    </dgm:pt>
    <dgm:pt modelId="{A17C5DDC-725A-4C68-86CD-1EE034C9599C}" type="pres">
      <dgm:prSet presAssocID="{CDF38B21-72DE-4CAC-9419-CF69DE313CDE}" presName="vert0" presStyleCnt="0">
        <dgm:presLayoutVars>
          <dgm:dir/>
          <dgm:animOne val="branch"/>
          <dgm:animLvl val="lvl"/>
        </dgm:presLayoutVars>
      </dgm:prSet>
      <dgm:spPr/>
    </dgm:pt>
    <dgm:pt modelId="{EC440183-A876-4450-99DB-2EDEE16870E6}" type="pres">
      <dgm:prSet presAssocID="{2BA0BE76-84A7-4F7C-A615-9CF5943602BD}" presName="thickLine" presStyleLbl="alignNode1" presStyleIdx="0" presStyleCnt="4"/>
      <dgm:spPr/>
    </dgm:pt>
    <dgm:pt modelId="{E3269F43-3E2B-4EF4-A2CA-CDC701FBF1F9}" type="pres">
      <dgm:prSet presAssocID="{2BA0BE76-84A7-4F7C-A615-9CF5943602BD}" presName="horz1" presStyleCnt="0"/>
      <dgm:spPr/>
    </dgm:pt>
    <dgm:pt modelId="{1BF840A6-47D9-4D94-80E4-9BEB7414A7CA}" type="pres">
      <dgm:prSet presAssocID="{2BA0BE76-84A7-4F7C-A615-9CF5943602BD}" presName="tx1" presStyleLbl="revTx" presStyleIdx="0" presStyleCnt="4" custScaleY="174849"/>
      <dgm:spPr/>
    </dgm:pt>
    <dgm:pt modelId="{880C9FF7-DCD4-40E6-9C53-E947A164EF66}" type="pres">
      <dgm:prSet presAssocID="{2BA0BE76-84A7-4F7C-A615-9CF5943602BD}" presName="vert1" presStyleCnt="0"/>
      <dgm:spPr/>
    </dgm:pt>
    <dgm:pt modelId="{EEB919BE-8BD9-49F5-A53E-75AA23199024}" type="pres">
      <dgm:prSet presAssocID="{4F875492-7AC0-44FA-944C-BBD890F80BC2}" presName="thickLine" presStyleLbl="alignNode1" presStyleIdx="1" presStyleCnt="4"/>
      <dgm:spPr/>
    </dgm:pt>
    <dgm:pt modelId="{43D0BB0E-2B7E-4BFA-9F18-79CA04208A09}" type="pres">
      <dgm:prSet presAssocID="{4F875492-7AC0-44FA-944C-BBD890F80BC2}" presName="horz1" presStyleCnt="0"/>
      <dgm:spPr/>
    </dgm:pt>
    <dgm:pt modelId="{8018C089-0671-4C9B-8184-2178EBE75CE8}" type="pres">
      <dgm:prSet presAssocID="{4F875492-7AC0-44FA-944C-BBD890F80BC2}" presName="tx1" presStyleLbl="revTx" presStyleIdx="1" presStyleCnt="4"/>
      <dgm:spPr/>
    </dgm:pt>
    <dgm:pt modelId="{37786A14-CB9E-44BA-97EE-F91FFF4E62AB}" type="pres">
      <dgm:prSet presAssocID="{4F875492-7AC0-44FA-944C-BBD890F80BC2}" presName="vert1" presStyleCnt="0"/>
      <dgm:spPr/>
    </dgm:pt>
    <dgm:pt modelId="{E2DA5C54-AEAC-4C19-95D6-46DD4D60756A}" type="pres">
      <dgm:prSet presAssocID="{C86CCDDA-F10E-4675-91A3-896E16A3DEC5}" presName="thickLine" presStyleLbl="alignNode1" presStyleIdx="2" presStyleCnt="4" custLinFactNeighborX="1477" custLinFactNeighborY="21796"/>
      <dgm:spPr/>
    </dgm:pt>
    <dgm:pt modelId="{7E0255E5-1F31-415B-99D2-47FF4283D554}" type="pres">
      <dgm:prSet presAssocID="{C86CCDDA-F10E-4675-91A3-896E16A3DEC5}" presName="horz1" presStyleCnt="0"/>
      <dgm:spPr/>
    </dgm:pt>
    <dgm:pt modelId="{52699BA9-4585-4086-9A04-54E6D2509571}" type="pres">
      <dgm:prSet presAssocID="{C86CCDDA-F10E-4675-91A3-896E16A3DEC5}" presName="tx1" presStyleLbl="revTx" presStyleIdx="2" presStyleCnt="4" custScaleY="157848" custLinFactNeighborY="-55176"/>
      <dgm:spPr/>
    </dgm:pt>
    <dgm:pt modelId="{4FE7152F-7B8E-4513-B3FA-055338C7EE5F}" type="pres">
      <dgm:prSet presAssocID="{C86CCDDA-F10E-4675-91A3-896E16A3DEC5}" presName="vert1" presStyleCnt="0"/>
      <dgm:spPr/>
    </dgm:pt>
    <dgm:pt modelId="{BE36770E-D081-4F69-8C18-6944AECDFECA}" type="pres">
      <dgm:prSet presAssocID="{8BB5AAB0-E42F-41D3-966A-8D96597BB19C}" presName="thickLine" presStyleLbl="alignNode1" presStyleIdx="3" presStyleCnt="4" custLinFactY="-100000" custLinFactNeighborX="-1659" custLinFactNeighborY="-118565"/>
      <dgm:spPr/>
    </dgm:pt>
    <dgm:pt modelId="{5302F2A1-EF2B-4845-8174-AEB2260F00B0}" type="pres">
      <dgm:prSet presAssocID="{8BB5AAB0-E42F-41D3-966A-8D96597BB19C}" presName="horz1" presStyleCnt="0"/>
      <dgm:spPr/>
    </dgm:pt>
    <dgm:pt modelId="{6E8D3C6D-281E-4B7D-8D96-A5FE7147C365}" type="pres">
      <dgm:prSet presAssocID="{8BB5AAB0-E42F-41D3-966A-8D96597BB19C}" presName="tx1" presStyleLbl="revTx" presStyleIdx="3" presStyleCnt="4"/>
      <dgm:spPr/>
    </dgm:pt>
    <dgm:pt modelId="{03578C78-3FBB-43EC-9ECF-2308C00022ED}" type="pres">
      <dgm:prSet presAssocID="{8BB5AAB0-E42F-41D3-966A-8D96597BB19C}" presName="vert1" presStyleCnt="0"/>
      <dgm:spPr/>
    </dgm:pt>
  </dgm:ptLst>
  <dgm:cxnLst>
    <dgm:cxn modelId="{E7C5BF1E-0E57-40FE-BFB7-BA2C286BB5BE}" srcId="{CDF38B21-72DE-4CAC-9419-CF69DE313CDE}" destId="{2BA0BE76-84A7-4F7C-A615-9CF5943602BD}" srcOrd="0" destOrd="0" parTransId="{D3B9704B-C0E4-46A5-B13F-37F59E0C2B3A}" sibTransId="{D41CF483-2D9A-4C99-869A-409C57C099B6}"/>
    <dgm:cxn modelId="{71F88D22-167A-45B9-9AE4-CBA848657AEF}" type="presOf" srcId="{4F875492-7AC0-44FA-944C-BBD890F80BC2}" destId="{8018C089-0671-4C9B-8184-2178EBE75CE8}" srcOrd="0" destOrd="0" presId="urn:microsoft.com/office/officeart/2008/layout/LinedList"/>
    <dgm:cxn modelId="{A2512023-052D-424E-8E96-2931037EB989}" type="presOf" srcId="{8BB5AAB0-E42F-41D3-966A-8D96597BB19C}" destId="{6E8D3C6D-281E-4B7D-8D96-A5FE7147C365}" srcOrd="0" destOrd="0" presId="urn:microsoft.com/office/officeart/2008/layout/LinedList"/>
    <dgm:cxn modelId="{5A4BF144-C715-445F-A084-BD69D92169AB}" type="presOf" srcId="{2BA0BE76-84A7-4F7C-A615-9CF5943602BD}" destId="{1BF840A6-47D9-4D94-80E4-9BEB7414A7CA}" srcOrd="0" destOrd="0" presId="urn:microsoft.com/office/officeart/2008/layout/LinedList"/>
    <dgm:cxn modelId="{5BB4C1B5-D2AE-4A01-A353-BF43C2FBE6AE}" type="presOf" srcId="{C86CCDDA-F10E-4675-91A3-896E16A3DEC5}" destId="{52699BA9-4585-4086-9A04-54E6D2509571}" srcOrd="0" destOrd="0" presId="urn:microsoft.com/office/officeart/2008/layout/LinedList"/>
    <dgm:cxn modelId="{0E576FCE-79DC-4AF2-82C5-9569728B20DE}" srcId="{CDF38B21-72DE-4CAC-9419-CF69DE313CDE}" destId="{4F875492-7AC0-44FA-944C-BBD890F80BC2}" srcOrd="1" destOrd="0" parTransId="{00DC50C1-D579-441A-BB9C-1C4B3F4D08ED}" sibTransId="{1BC542FF-77B1-4131-82B4-228C8A9FFA83}"/>
    <dgm:cxn modelId="{0E631BD2-FCA2-40EC-9263-5B03380B6D73}" type="presOf" srcId="{CDF38B21-72DE-4CAC-9419-CF69DE313CDE}" destId="{A17C5DDC-725A-4C68-86CD-1EE034C9599C}" srcOrd="0" destOrd="0" presId="urn:microsoft.com/office/officeart/2008/layout/LinedList"/>
    <dgm:cxn modelId="{C9E07ADB-A581-45B9-8BDB-D0A53CC14E88}" srcId="{CDF38B21-72DE-4CAC-9419-CF69DE313CDE}" destId="{8BB5AAB0-E42F-41D3-966A-8D96597BB19C}" srcOrd="3" destOrd="0" parTransId="{DAF30BF8-7FDE-4144-8141-953A7FF9FADE}" sibTransId="{0B8B0C6F-CB04-454F-80AB-97007E7B29D4}"/>
    <dgm:cxn modelId="{C68FD1E3-F1BA-475E-B215-82DB6F8CA3BF}" srcId="{CDF38B21-72DE-4CAC-9419-CF69DE313CDE}" destId="{C86CCDDA-F10E-4675-91A3-896E16A3DEC5}" srcOrd="2" destOrd="0" parTransId="{BE4C16FD-1881-4218-A4B7-52DB1AC96948}" sibTransId="{54C0B885-E3F4-479D-B699-9F63D7ECA6D7}"/>
    <dgm:cxn modelId="{02596948-87C2-4C2D-9464-BB8C60307D5D}" type="presParOf" srcId="{A17C5DDC-725A-4C68-86CD-1EE034C9599C}" destId="{EC440183-A876-4450-99DB-2EDEE16870E6}" srcOrd="0" destOrd="0" presId="urn:microsoft.com/office/officeart/2008/layout/LinedList"/>
    <dgm:cxn modelId="{C3CD968B-E934-4382-8D9D-0AC5305B05A4}" type="presParOf" srcId="{A17C5DDC-725A-4C68-86CD-1EE034C9599C}" destId="{E3269F43-3E2B-4EF4-A2CA-CDC701FBF1F9}" srcOrd="1" destOrd="0" presId="urn:microsoft.com/office/officeart/2008/layout/LinedList"/>
    <dgm:cxn modelId="{9EFFD947-40FB-4A62-856F-0D0D320AB0A7}" type="presParOf" srcId="{E3269F43-3E2B-4EF4-A2CA-CDC701FBF1F9}" destId="{1BF840A6-47D9-4D94-80E4-9BEB7414A7CA}" srcOrd="0" destOrd="0" presId="urn:microsoft.com/office/officeart/2008/layout/LinedList"/>
    <dgm:cxn modelId="{7634BEC3-F80B-4F82-BA2E-CE5784597AEA}" type="presParOf" srcId="{E3269F43-3E2B-4EF4-A2CA-CDC701FBF1F9}" destId="{880C9FF7-DCD4-40E6-9C53-E947A164EF66}" srcOrd="1" destOrd="0" presId="urn:microsoft.com/office/officeart/2008/layout/LinedList"/>
    <dgm:cxn modelId="{ACEB918B-7813-473A-B344-DE82FC94FE39}" type="presParOf" srcId="{A17C5DDC-725A-4C68-86CD-1EE034C9599C}" destId="{EEB919BE-8BD9-49F5-A53E-75AA23199024}" srcOrd="2" destOrd="0" presId="urn:microsoft.com/office/officeart/2008/layout/LinedList"/>
    <dgm:cxn modelId="{AA532C9E-95FE-4A9E-BCE7-E6DEBA9AC360}" type="presParOf" srcId="{A17C5DDC-725A-4C68-86CD-1EE034C9599C}" destId="{43D0BB0E-2B7E-4BFA-9F18-79CA04208A09}" srcOrd="3" destOrd="0" presId="urn:microsoft.com/office/officeart/2008/layout/LinedList"/>
    <dgm:cxn modelId="{7A73101B-9302-4D1F-8ABC-41593939A8B6}" type="presParOf" srcId="{43D0BB0E-2B7E-4BFA-9F18-79CA04208A09}" destId="{8018C089-0671-4C9B-8184-2178EBE75CE8}" srcOrd="0" destOrd="0" presId="urn:microsoft.com/office/officeart/2008/layout/LinedList"/>
    <dgm:cxn modelId="{D7E041C6-7CDA-4335-A304-F25EBF7CFBBB}" type="presParOf" srcId="{43D0BB0E-2B7E-4BFA-9F18-79CA04208A09}" destId="{37786A14-CB9E-44BA-97EE-F91FFF4E62AB}" srcOrd="1" destOrd="0" presId="urn:microsoft.com/office/officeart/2008/layout/LinedList"/>
    <dgm:cxn modelId="{1A25150F-384F-4C1D-81A0-A1F59161521F}" type="presParOf" srcId="{A17C5DDC-725A-4C68-86CD-1EE034C9599C}" destId="{E2DA5C54-AEAC-4C19-95D6-46DD4D60756A}" srcOrd="4" destOrd="0" presId="urn:microsoft.com/office/officeart/2008/layout/LinedList"/>
    <dgm:cxn modelId="{49E84E0D-7B3D-4BE0-92D0-625677D4C4BB}" type="presParOf" srcId="{A17C5DDC-725A-4C68-86CD-1EE034C9599C}" destId="{7E0255E5-1F31-415B-99D2-47FF4283D554}" srcOrd="5" destOrd="0" presId="urn:microsoft.com/office/officeart/2008/layout/LinedList"/>
    <dgm:cxn modelId="{6766F6F7-DA95-4D7B-B696-A4964121676D}" type="presParOf" srcId="{7E0255E5-1F31-415B-99D2-47FF4283D554}" destId="{52699BA9-4585-4086-9A04-54E6D2509571}" srcOrd="0" destOrd="0" presId="urn:microsoft.com/office/officeart/2008/layout/LinedList"/>
    <dgm:cxn modelId="{2C227052-7DB3-4DCD-9957-2A7CA251F300}" type="presParOf" srcId="{7E0255E5-1F31-415B-99D2-47FF4283D554}" destId="{4FE7152F-7B8E-4513-B3FA-055338C7EE5F}" srcOrd="1" destOrd="0" presId="urn:microsoft.com/office/officeart/2008/layout/LinedList"/>
    <dgm:cxn modelId="{1A9CA3C0-DD0B-4680-B0D0-6E82BE9130A9}" type="presParOf" srcId="{A17C5DDC-725A-4C68-86CD-1EE034C9599C}" destId="{BE36770E-D081-4F69-8C18-6944AECDFECA}" srcOrd="6" destOrd="0" presId="urn:microsoft.com/office/officeart/2008/layout/LinedList"/>
    <dgm:cxn modelId="{30EF2BF1-F03B-43D6-B967-F7192ECDB9DF}" type="presParOf" srcId="{A17C5DDC-725A-4C68-86CD-1EE034C9599C}" destId="{5302F2A1-EF2B-4845-8174-AEB2260F00B0}" srcOrd="7" destOrd="0" presId="urn:microsoft.com/office/officeart/2008/layout/LinedList"/>
    <dgm:cxn modelId="{6BCEA137-5BF5-42E5-851D-DF5E89E69574}" type="presParOf" srcId="{5302F2A1-EF2B-4845-8174-AEB2260F00B0}" destId="{6E8D3C6D-281E-4B7D-8D96-A5FE7147C365}" srcOrd="0" destOrd="0" presId="urn:microsoft.com/office/officeart/2008/layout/LinedList"/>
    <dgm:cxn modelId="{E738BA13-C03A-46CD-A2C5-9F8013FE7495}" type="presParOf" srcId="{5302F2A1-EF2B-4845-8174-AEB2260F00B0}" destId="{03578C78-3FBB-43EC-9ECF-2308C00022E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156637-4342-4555-9A22-19A09539DCE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1A910C5-8B73-4EB6-B61F-A6D431CC33E3}">
      <dgm:prSet/>
      <dgm:spPr/>
      <dgm:t>
        <a:bodyPr/>
        <a:lstStyle/>
        <a:p>
          <a:r>
            <a:rPr lang="nl-NL" baseline="0" dirty="0"/>
            <a:t>Als je kind rustig is kan je in gesprek gaan met je kind. Als ze erg jong zijn kan dit ook met foto’s, tekeningen of boekjes. </a:t>
          </a:r>
          <a:endParaRPr lang="en-US" dirty="0"/>
        </a:p>
      </dgm:t>
    </dgm:pt>
    <dgm:pt modelId="{67C2008A-0B7D-4458-ADF1-F496D349C794}" type="parTrans" cxnId="{FE566025-7A28-4CCD-B545-77D05748DF2C}">
      <dgm:prSet/>
      <dgm:spPr/>
      <dgm:t>
        <a:bodyPr/>
        <a:lstStyle/>
        <a:p>
          <a:endParaRPr lang="en-US"/>
        </a:p>
      </dgm:t>
    </dgm:pt>
    <dgm:pt modelId="{38564C40-2422-49AB-B921-8A6D0D3A688F}" type="sibTrans" cxnId="{FE566025-7A28-4CCD-B545-77D05748DF2C}">
      <dgm:prSet/>
      <dgm:spPr/>
      <dgm:t>
        <a:bodyPr/>
        <a:lstStyle/>
        <a:p>
          <a:endParaRPr lang="en-US"/>
        </a:p>
      </dgm:t>
    </dgm:pt>
    <dgm:pt modelId="{2CC05771-1622-4444-B9C9-7AD42CD356B9}">
      <dgm:prSet/>
      <dgm:spPr/>
      <dgm:t>
        <a:bodyPr/>
        <a:lstStyle/>
        <a:p>
          <a:r>
            <a:rPr lang="nl-NL" baseline="0" dirty="0"/>
            <a:t>Hierbij kan je uitleggen wat of wie het is waar je kind bang voor was en samen bekijken waar de angst vandaan komt. Echter zonder het kind het gevoel te geven dat het zich aanstelt.</a:t>
          </a:r>
          <a:endParaRPr lang="en-US" dirty="0"/>
        </a:p>
      </dgm:t>
    </dgm:pt>
    <dgm:pt modelId="{BCC34156-624C-4265-9AD1-F48886A85CD0}" type="parTrans" cxnId="{0707B73F-1A26-4FF9-97CF-E47AFE96AF40}">
      <dgm:prSet/>
      <dgm:spPr/>
      <dgm:t>
        <a:bodyPr/>
        <a:lstStyle/>
        <a:p>
          <a:endParaRPr lang="en-US"/>
        </a:p>
      </dgm:t>
    </dgm:pt>
    <dgm:pt modelId="{37D813D0-6639-4389-BCF7-FEA123974EA3}" type="sibTrans" cxnId="{0707B73F-1A26-4FF9-97CF-E47AFE96AF40}">
      <dgm:prSet/>
      <dgm:spPr/>
      <dgm:t>
        <a:bodyPr/>
        <a:lstStyle/>
        <a:p>
          <a:endParaRPr lang="en-US"/>
        </a:p>
      </dgm:t>
    </dgm:pt>
    <dgm:pt modelId="{3E22B70F-67AA-4A0A-A662-6B941D99975E}">
      <dgm:prSet/>
      <dgm:spPr/>
      <dgm:t>
        <a:bodyPr/>
        <a:lstStyle/>
        <a:p>
          <a:r>
            <a:rPr lang="nl-NL" baseline="0"/>
            <a:t>Erkennen en benoemen van de gevoelens blijft belangrijk. Zo kan de krokodil rustig blijven slapen en kan het kind vanuit het mensenbrein gaan denken.</a:t>
          </a:r>
          <a:endParaRPr lang="en-US"/>
        </a:p>
      </dgm:t>
    </dgm:pt>
    <dgm:pt modelId="{FC1019FE-E7F7-4D1A-9FCF-4D03BE92D249}" type="parTrans" cxnId="{428AE239-012B-46A0-8705-F214E7E24AC8}">
      <dgm:prSet/>
      <dgm:spPr/>
      <dgm:t>
        <a:bodyPr/>
        <a:lstStyle/>
        <a:p>
          <a:endParaRPr lang="en-US"/>
        </a:p>
      </dgm:t>
    </dgm:pt>
    <dgm:pt modelId="{628DA7FD-85E3-4556-A941-6F40A9A84C0B}" type="sibTrans" cxnId="{428AE239-012B-46A0-8705-F214E7E24AC8}">
      <dgm:prSet/>
      <dgm:spPr/>
      <dgm:t>
        <a:bodyPr/>
        <a:lstStyle/>
        <a:p>
          <a:endParaRPr lang="en-US"/>
        </a:p>
      </dgm:t>
    </dgm:pt>
    <dgm:pt modelId="{DDEB6A35-8308-40C5-860B-597272D4EE3A}" type="pres">
      <dgm:prSet presAssocID="{49156637-4342-4555-9A22-19A09539DCEC}" presName="vert0" presStyleCnt="0">
        <dgm:presLayoutVars>
          <dgm:dir/>
          <dgm:animOne val="branch"/>
          <dgm:animLvl val="lvl"/>
        </dgm:presLayoutVars>
      </dgm:prSet>
      <dgm:spPr/>
    </dgm:pt>
    <dgm:pt modelId="{5B1CE1FA-F113-46C8-B767-77E77738D7DE}" type="pres">
      <dgm:prSet presAssocID="{31A910C5-8B73-4EB6-B61F-A6D431CC33E3}" presName="thickLine" presStyleLbl="alignNode1" presStyleIdx="0" presStyleCnt="3"/>
      <dgm:spPr/>
    </dgm:pt>
    <dgm:pt modelId="{0B01FB8D-D595-4955-ACF5-2A469B9E3F9B}" type="pres">
      <dgm:prSet presAssocID="{31A910C5-8B73-4EB6-B61F-A6D431CC33E3}" presName="horz1" presStyleCnt="0"/>
      <dgm:spPr/>
    </dgm:pt>
    <dgm:pt modelId="{08D79622-3F10-420C-98DF-E133C00FCE1B}" type="pres">
      <dgm:prSet presAssocID="{31A910C5-8B73-4EB6-B61F-A6D431CC33E3}" presName="tx1" presStyleLbl="revTx" presStyleIdx="0" presStyleCnt="3"/>
      <dgm:spPr/>
    </dgm:pt>
    <dgm:pt modelId="{2F4E8AA8-5643-43F7-AB31-785DCA878A9B}" type="pres">
      <dgm:prSet presAssocID="{31A910C5-8B73-4EB6-B61F-A6D431CC33E3}" presName="vert1" presStyleCnt="0"/>
      <dgm:spPr/>
    </dgm:pt>
    <dgm:pt modelId="{D2BFB7C0-CEF6-42DE-B210-D91387DC0E06}" type="pres">
      <dgm:prSet presAssocID="{2CC05771-1622-4444-B9C9-7AD42CD356B9}" presName="thickLine" presStyleLbl="alignNode1" presStyleIdx="1" presStyleCnt="3"/>
      <dgm:spPr/>
    </dgm:pt>
    <dgm:pt modelId="{2000D374-EE1A-4187-8FD0-4D9412ECCD6B}" type="pres">
      <dgm:prSet presAssocID="{2CC05771-1622-4444-B9C9-7AD42CD356B9}" presName="horz1" presStyleCnt="0"/>
      <dgm:spPr/>
    </dgm:pt>
    <dgm:pt modelId="{06243515-9602-44AC-9569-DF025F89B262}" type="pres">
      <dgm:prSet presAssocID="{2CC05771-1622-4444-B9C9-7AD42CD356B9}" presName="tx1" presStyleLbl="revTx" presStyleIdx="1" presStyleCnt="3"/>
      <dgm:spPr/>
    </dgm:pt>
    <dgm:pt modelId="{BD337502-12EE-4CB9-ACEC-0D9A9AEC8C24}" type="pres">
      <dgm:prSet presAssocID="{2CC05771-1622-4444-B9C9-7AD42CD356B9}" presName="vert1" presStyleCnt="0"/>
      <dgm:spPr/>
    </dgm:pt>
    <dgm:pt modelId="{052E212D-E5D8-48A1-A22E-1B5CE06C6BE6}" type="pres">
      <dgm:prSet presAssocID="{3E22B70F-67AA-4A0A-A662-6B941D99975E}" presName="thickLine" presStyleLbl="alignNode1" presStyleIdx="2" presStyleCnt="3"/>
      <dgm:spPr/>
    </dgm:pt>
    <dgm:pt modelId="{D589A991-FC81-4E19-B8F0-5A9A64542DF5}" type="pres">
      <dgm:prSet presAssocID="{3E22B70F-67AA-4A0A-A662-6B941D99975E}" presName="horz1" presStyleCnt="0"/>
      <dgm:spPr/>
    </dgm:pt>
    <dgm:pt modelId="{28252D78-2FD3-4710-ABD0-82AD727A9B0C}" type="pres">
      <dgm:prSet presAssocID="{3E22B70F-67AA-4A0A-A662-6B941D99975E}" presName="tx1" presStyleLbl="revTx" presStyleIdx="2" presStyleCnt="3"/>
      <dgm:spPr/>
    </dgm:pt>
    <dgm:pt modelId="{5FFEE51E-D678-4B98-801E-D2299DC5B501}" type="pres">
      <dgm:prSet presAssocID="{3E22B70F-67AA-4A0A-A662-6B941D99975E}" presName="vert1" presStyleCnt="0"/>
      <dgm:spPr/>
    </dgm:pt>
  </dgm:ptLst>
  <dgm:cxnLst>
    <dgm:cxn modelId="{FE566025-7A28-4CCD-B545-77D05748DF2C}" srcId="{49156637-4342-4555-9A22-19A09539DCEC}" destId="{31A910C5-8B73-4EB6-B61F-A6D431CC33E3}" srcOrd="0" destOrd="0" parTransId="{67C2008A-0B7D-4458-ADF1-F496D349C794}" sibTransId="{38564C40-2422-49AB-B921-8A6D0D3A688F}"/>
    <dgm:cxn modelId="{350D892D-9A98-4EC9-AFB3-9E89C1EFE0E7}" type="presOf" srcId="{49156637-4342-4555-9A22-19A09539DCEC}" destId="{DDEB6A35-8308-40C5-860B-597272D4EE3A}" srcOrd="0" destOrd="0" presId="urn:microsoft.com/office/officeart/2008/layout/LinedList"/>
    <dgm:cxn modelId="{428AE239-012B-46A0-8705-F214E7E24AC8}" srcId="{49156637-4342-4555-9A22-19A09539DCEC}" destId="{3E22B70F-67AA-4A0A-A662-6B941D99975E}" srcOrd="2" destOrd="0" parTransId="{FC1019FE-E7F7-4D1A-9FCF-4D03BE92D249}" sibTransId="{628DA7FD-85E3-4556-A941-6F40A9A84C0B}"/>
    <dgm:cxn modelId="{0707B73F-1A26-4FF9-97CF-E47AFE96AF40}" srcId="{49156637-4342-4555-9A22-19A09539DCEC}" destId="{2CC05771-1622-4444-B9C9-7AD42CD356B9}" srcOrd="1" destOrd="0" parTransId="{BCC34156-624C-4265-9AD1-F48886A85CD0}" sibTransId="{37D813D0-6639-4389-BCF7-FEA123974EA3}"/>
    <dgm:cxn modelId="{E970B462-7835-4E0A-B43D-00CFA542B8D4}" type="presOf" srcId="{2CC05771-1622-4444-B9C9-7AD42CD356B9}" destId="{06243515-9602-44AC-9569-DF025F89B262}" srcOrd="0" destOrd="0" presId="urn:microsoft.com/office/officeart/2008/layout/LinedList"/>
    <dgm:cxn modelId="{1689716E-9DC0-4828-A5E5-B03CA9ECAC88}" type="presOf" srcId="{31A910C5-8B73-4EB6-B61F-A6D431CC33E3}" destId="{08D79622-3F10-420C-98DF-E133C00FCE1B}" srcOrd="0" destOrd="0" presId="urn:microsoft.com/office/officeart/2008/layout/LinedList"/>
    <dgm:cxn modelId="{5A658AF6-B402-4662-A05D-B2E3BAC834EC}" type="presOf" srcId="{3E22B70F-67AA-4A0A-A662-6B941D99975E}" destId="{28252D78-2FD3-4710-ABD0-82AD727A9B0C}" srcOrd="0" destOrd="0" presId="urn:microsoft.com/office/officeart/2008/layout/LinedList"/>
    <dgm:cxn modelId="{A17CC09D-E967-430B-B428-141828544C94}" type="presParOf" srcId="{DDEB6A35-8308-40C5-860B-597272D4EE3A}" destId="{5B1CE1FA-F113-46C8-B767-77E77738D7DE}" srcOrd="0" destOrd="0" presId="urn:microsoft.com/office/officeart/2008/layout/LinedList"/>
    <dgm:cxn modelId="{D93526DA-E8A9-4FB9-A2BE-031A004BBF72}" type="presParOf" srcId="{DDEB6A35-8308-40C5-860B-597272D4EE3A}" destId="{0B01FB8D-D595-4955-ACF5-2A469B9E3F9B}" srcOrd="1" destOrd="0" presId="urn:microsoft.com/office/officeart/2008/layout/LinedList"/>
    <dgm:cxn modelId="{261F774F-A368-44EF-A0F1-DB07305A2BD6}" type="presParOf" srcId="{0B01FB8D-D595-4955-ACF5-2A469B9E3F9B}" destId="{08D79622-3F10-420C-98DF-E133C00FCE1B}" srcOrd="0" destOrd="0" presId="urn:microsoft.com/office/officeart/2008/layout/LinedList"/>
    <dgm:cxn modelId="{BE8F0476-5381-424B-B3D8-84D72AFB657B}" type="presParOf" srcId="{0B01FB8D-D595-4955-ACF5-2A469B9E3F9B}" destId="{2F4E8AA8-5643-43F7-AB31-785DCA878A9B}" srcOrd="1" destOrd="0" presId="urn:microsoft.com/office/officeart/2008/layout/LinedList"/>
    <dgm:cxn modelId="{C0EABE79-A086-434D-B0CC-B58845AE4883}" type="presParOf" srcId="{DDEB6A35-8308-40C5-860B-597272D4EE3A}" destId="{D2BFB7C0-CEF6-42DE-B210-D91387DC0E06}" srcOrd="2" destOrd="0" presId="urn:microsoft.com/office/officeart/2008/layout/LinedList"/>
    <dgm:cxn modelId="{47A69972-8586-40CD-AC23-C496DBEB1B96}" type="presParOf" srcId="{DDEB6A35-8308-40C5-860B-597272D4EE3A}" destId="{2000D374-EE1A-4187-8FD0-4D9412ECCD6B}" srcOrd="3" destOrd="0" presId="urn:microsoft.com/office/officeart/2008/layout/LinedList"/>
    <dgm:cxn modelId="{F07C3BDA-823E-4C60-952C-C5446A6C5260}" type="presParOf" srcId="{2000D374-EE1A-4187-8FD0-4D9412ECCD6B}" destId="{06243515-9602-44AC-9569-DF025F89B262}" srcOrd="0" destOrd="0" presId="urn:microsoft.com/office/officeart/2008/layout/LinedList"/>
    <dgm:cxn modelId="{9BA17EB8-C92C-4183-8447-0DE685F819B6}" type="presParOf" srcId="{2000D374-EE1A-4187-8FD0-4D9412ECCD6B}" destId="{BD337502-12EE-4CB9-ACEC-0D9A9AEC8C24}" srcOrd="1" destOrd="0" presId="urn:microsoft.com/office/officeart/2008/layout/LinedList"/>
    <dgm:cxn modelId="{85975EA2-6865-4F32-ABC2-98D970517253}" type="presParOf" srcId="{DDEB6A35-8308-40C5-860B-597272D4EE3A}" destId="{052E212D-E5D8-48A1-A22E-1B5CE06C6BE6}" srcOrd="4" destOrd="0" presId="urn:microsoft.com/office/officeart/2008/layout/LinedList"/>
    <dgm:cxn modelId="{52A7EEAE-8C9D-4686-A4BA-8B3A277F99DE}" type="presParOf" srcId="{DDEB6A35-8308-40C5-860B-597272D4EE3A}" destId="{D589A991-FC81-4E19-B8F0-5A9A64542DF5}" srcOrd="5" destOrd="0" presId="urn:microsoft.com/office/officeart/2008/layout/LinedList"/>
    <dgm:cxn modelId="{69AB26AF-59B0-4355-91D1-2D27F56694EE}" type="presParOf" srcId="{D589A991-FC81-4E19-B8F0-5A9A64542DF5}" destId="{28252D78-2FD3-4710-ABD0-82AD727A9B0C}" srcOrd="0" destOrd="0" presId="urn:microsoft.com/office/officeart/2008/layout/LinedList"/>
    <dgm:cxn modelId="{8D891558-7062-4B81-9C90-9B364F499278}" type="presParOf" srcId="{D589A991-FC81-4E19-B8F0-5A9A64542DF5}" destId="{5FFEE51E-D678-4B98-801E-D2299DC5B50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A2093-8775-45D5-BD85-F857707F282D}">
      <dsp:nvSpPr>
        <dsp:cNvPr id="0" name=""/>
        <dsp:cNvSpPr/>
      </dsp:nvSpPr>
      <dsp:spPr>
        <a:xfrm>
          <a:off x="0" y="2816"/>
          <a:ext cx="640873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5ECD066-94FE-44F2-88E0-5ACF2208621F}">
      <dsp:nvSpPr>
        <dsp:cNvPr id="0" name=""/>
        <dsp:cNvSpPr/>
      </dsp:nvSpPr>
      <dsp:spPr>
        <a:xfrm>
          <a:off x="0" y="2816"/>
          <a:ext cx="6408738" cy="960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nl-NL" sz="2900" kern="1200" baseline="0"/>
            <a:t>Vechten</a:t>
          </a:r>
          <a:endParaRPr lang="en-US" sz="2900" kern="1200"/>
        </a:p>
      </dsp:txBody>
      <dsp:txXfrm>
        <a:off x="0" y="2816"/>
        <a:ext cx="6408738" cy="960515"/>
      </dsp:txXfrm>
    </dsp:sp>
    <dsp:sp modelId="{DEA98ADD-CDB5-478C-9E6A-40DE130BE2F7}">
      <dsp:nvSpPr>
        <dsp:cNvPr id="0" name=""/>
        <dsp:cNvSpPr/>
      </dsp:nvSpPr>
      <dsp:spPr>
        <a:xfrm>
          <a:off x="0" y="963332"/>
          <a:ext cx="640873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430869E-8BDF-4E87-B848-A649EC38405B}">
      <dsp:nvSpPr>
        <dsp:cNvPr id="0" name=""/>
        <dsp:cNvSpPr/>
      </dsp:nvSpPr>
      <dsp:spPr>
        <a:xfrm>
          <a:off x="0" y="963332"/>
          <a:ext cx="6408738" cy="960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nl-NL" sz="2900" kern="1200" dirty="0"/>
            <a:t>Vluchten</a:t>
          </a:r>
        </a:p>
      </dsp:txBody>
      <dsp:txXfrm>
        <a:off x="0" y="963332"/>
        <a:ext cx="6408738" cy="960515"/>
      </dsp:txXfrm>
    </dsp:sp>
    <dsp:sp modelId="{A6B46220-9185-4539-9403-2876136EBF4E}">
      <dsp:nvSpPr>
        <dsp:cNvPr id="0" name=""/>
        <dsp:cNvSpPr/>
      </dsp:nvSpPr>
      <dsp:spPr>
        <a:xfrm>
          <a:off x="0" y="1923847"/>
          <a:ext cx="640873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024396B-32E9-43AB-B088-7B1E17E5DFFC}">
      <dsp:nvSpPr>
        <dsp:cNvPr id="0" name=""/>
        <dsp:cNvSpPr/>
      </dsp:nvSpPr>
      <dsp:spPr>
        <a:xfrm>
          <a:off x="0" y="1923847"/>
          <a:ext cx="6408738" cy="960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nl-NL" sz="2900" kern="1200" dirty="0"/>
            <a:t>Bevriezen</a:t>
          </a:r>
        </a:p>
      </dsp:txBody>
      <dsp:txXfrm>
        <a:off x="0" y="1923847"/>
        <a:ext cx="6408738" cy="960515"/>
      </dsp:txXfrm>
    </dsp:sp>
    <dsp:sp modelId="{8BF0DE91-110A-4F69-AD0A-ABCFBBE5DD7F}">
      <dsp:nvSpPr>
        <dsp:cNvPr id="0" name=""/>
        <dsp:cNvSpPr/>
      </dsp:nvSpPr>
      <dsp:spPr>
        <a:xfrm>
          <a:off x="0" y="2884362"/>
          <a:ext cx="640873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DF5B11C-051E-4350-888F-9E6A4756DAC9}">
      <dsp:nvSpPr>
        <dsp:cNvPr id="0" name=""/>
        <dsp:cNvSpPr/>
      </dsp:nvSpPr>
      <dsp:spPr>
        <a:xfrm>
          <a:off x="0" y="2884362"/>
          <a:ext cx="6408738" cy="960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nl-NL" sz="2900" kern="1200"/>
            <a:t>Honger en dorst gevoelens</a:t>
          </a:r>
          <a:endParaRPr lang="nl-NL" sz="2900" kern="1200" dirty="0"/>
        </a:p>
      </dsp:txBody>
      <dsp:txXfrm>
        <a:off x="0" y="2884362"/>
        <a:ext cx="6408738" cy="960515"/>
      </dsp:txXfrm>
    </dsp:sp>
    <dsp:sp modelId="{A4F66658-223A-4051-A83E-07461CF94B39}">
      <dsp:nvSpPr>
        <dsp:cNvPr id="0" name=""/>
        <dsp:cNvSpPr/>
      </dsp:nvSpPr>
      <dsp:spPr>
        <a:xfrm>
          <a:off x="0" y="3844877"/>
          <a:ext cx="640873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BDCDD70-83B8-42F5-A115-610AB45E600A}">
      <dsp:nvSpPr>
        <dsp:cNvPr id="0" name=""/>
        <dsp:cNvSpPr/>
      </dsp:nvSpPr>
      <dsp:spPr>
        <a:xfrm>
          <a:off x="0" y="3844877"/>
          <a:ext cx="6408738" cy="960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nl-NL" sz="2900" kern="1200" dirty="0"/>
            <a:t>Hormonale en temperatuur regulatie</a:t>
          </a:r>
          <a:endParaRPr lang="en-US" sz="2900" kern="1200" dirty="0"/>
        </a:p>
      </dsp:txBody>
      <dsp:txXfrm>
        <a:off x="0" y="3844877"/>
        <a:ext cx="6408738" cy="960515"/>
      </dsp:txXfrm>
    </dsp:sp>
    <dsp:sp modelId="{2DA3DD87-8932-4971-B8A0-F3150656F7CF}">
      <dsp:nvSpPr>
        <dsp:cNvPr id="0" name=""/>
        <dsp:cNvSpPr/>
      </dsp:nvSpPr>
      <dsp:spPr>
        <a:xfrm>
          <a:off x="0" y="4805392"/>
          <a:ext cx="640873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C1F76A3-6451-4AF3-8ACE-8920800AD95E}">
      <dsp:nvSpPr>
        <dsp:cNvPr id="0" name=""/>
        <dsp:cNvSpPr/>
      </dsp:nvSpPr>
      <dsp:spPr>
        <a:xfrm>
          <a:off x="0" y="4805392"/>
          <a:ext cx="6408738" cy="960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nl-NL" sz="2900" kern="1200" dirty="0"/>
            <a:t>Adem en hartslag regulatie</a:t>
          </a:r>
          <a:endParaRPr lang="en-US" sz="2900" kern="1200" dirty="0"/>
        </a:p>
      </dsp:txBody>
      <dsp:txXfrm>
        <a:off x="0" y="4805392"/>
        <a:ext cx="6408738" cy="960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F9BCB-7CF9-4386-845C-5F177EC57F19}">
      <dsp:nvSpPr>
        <dsp:cNvPr id="0" name=""/>
        <dsp:cNvSpPr/>
      </dsp:nvSpPr>
      <dsp:spPr>
        <a:xfrm>
          <a:off x="0" y="0"/>
          <a:ext cx="453707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001FFEA-577E-45C2-938F-F404C784704A}">
      <dsp:nvSpPr>
        <dsp:cNvPr id="0" name=""/>
        <dsp:cNvSpPr/>
      </dsp:nvSpPr>
      <dsp:spPr>
        <a:xfrm>
          <a:off x="0" y="0"/>
          <a:ext cx="4537073" cy="3361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NL" sz="2400" kern="1200" baseline="0" dirty="0"/>
            <a:t>Gevoelens</a:t>
          </a:r>
        </a:p>
        <a:p>
          <a:pPr marL="0" lvl="0" indent="0" algn="l" defTabSz="1066800">
            <a:lnSpc>
              <a:spcPct val="90000"/>
            </a:lnSpc>
            <a:spcBef>
              <a:spcPct val="0"/>
            </a:spcBef>
            <a:spcAft>
              <a:spcPct val="35000"/>
            </a:spcAft>
            <a:buNone/>
          </a:pPr>
          <a:endParaRPr lang="nl-NL" sz="2400" kern="1200" baseline="0" dirty="0"/>
        </a:p>
        <a:p>
          <a:pPr marL="0" lvl="0" indent="0" algn="l" defTabSz="1066800">
            <a:lnSpc>
              <a:spcPct val="90000"/>
            </a:lnSpc>
            <a:spcBef>
              <a:spcPct val="0"/>
            </a:spcBef>
            <a:spcAft>
              <a:spcPct val="35000"/>
            </a:spcAft>
            <a:buNone/>
          </a:pPr>
          <a:r>
            <a:rPr lang="nl-NL" sz="2400" kern="1200" baseline="0" dirty="0"/>
            <a:t>Emoties</a:t>
          </a:r>
        </a:p>
        <a:p>
          <a:pPr marL="0" lvl="0" indent="0" algn="l" defTabSz="1066800">
            <a:lnSpc>
              <a:spcPct val="90000"/>
            </a:lnSpc>
            <a:spcBef>
              <a:spcPct val="0"/>
            </a:spcBef>
            <a:spcAft>
              <a:spcPct val="35000"/>
            </a:spcAft>
            <a:buNone/>
          </a:pPr>
          <a:endParaRPr lang="nl-NL" sz="2400" kern="1200" baseline="0" dirty="0"/>
        </a:p>
        <a:p>
          <a:pPr marL="0" lvl="0" indent="0" algn="l" defTabSz="1066800">
            <a:lnSpc>
              <a:spcPct val="90000"/>
            </a:lnSpc>
            <a:spcBef>
              <a:spcPct val="0"/>
            </a:spcBef>
            <a:spcAft>
              <a:spcPct val="35000"/>
            </a:spcAft>
            <a:buNone/>
          </a:pPr>
          <a:r>
            <a:rPr lang="nl-NL" sz="2400" kern="1200" baseline="0" dirty="0"/>
            <a:t>Moederliefde</a:t>
          </a:r>
        </a:p>
        <a:p>
          <a:pPr marL="0" lvl="0" indent="0" algn="l" defTabSz="1066800">
            <a:lnSpc>
              <a:spcPct val="90000"/>
            </a:lnSpc>
            <a:spcBef>
              <a:spcPct val="0"/>
            </a:spcBef>
            <a:spcAft>
              <a:spcPct val="35000"/>
            </a:spcAft>
            <a:buNone/>
          </a:pPr>
          <a:endParaRPr lang="nl-NL" sz="2400" kern="1200" baseline="0" dirty="0"/>
        </a:p>
        <a:p>
          <a:pPr marL="0" lvl="0" indent="0" algn="l" defTabSz="1066800">
            <a:lnSpc>
              <a:spcPct val="90000"/>
            </a:lnSpc>
            <a:spcBef>
              <a:spcPct val="0"/>
            </a:spcBef>
            <a:spcAft>
              <a:spcPct val="35000"/>
            </a:spcAft>
            <a:buNone/>
          </a:pPr>
          <a:r>
            <a:rPr lang="nl-NL" sz="2400" kern="1200" baseline="0" dirty="0"/>
            <a:t>Sociale binding </a:t>
          </a:r>
          <a:endParaRPr lang="en-US" sz="2400" kern="1200" dirty="0"/>
        </a:p>
      </dsp:txBody>
      <dsp:txXfrm>
        <a:off x="0" y="0"/>
        <a:ext cx="4537073" cy="3361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292C6-F0B7-4EDC-B923-B4C14C76DACB}">
      <dsp:nvSpPr>
        <dsp:cNvPr id="0" name=""/>
        <dsp:cNvSpPr/>
      </dsp:nvSpPr>
      <dsp:spPr>
        <a:xfrm>
          <a:off x="0" y="0"/>
          <a:ext cx="4500562" cy="270033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0531" tIns="231486" rIns="220531" bIns="231486" numCol="1" spcCol="1270" anchor="ctr" anchorCtr="0">
          <a:noAutofit/>
        </a:bodyPr>
        <a:lstStyle/>
        <a:p>
          <a:pPr marL="0" lvl="0" indent="0" algn="ctr" defTabSz="755650">
            <a:lnSpc>
              <a:spcPct val="90000"/>
            </a:lnSpc>
            <a:spcBef>
              <a:spcPct val="0"/>
            </a:spcBef>
            <a:spcAft>
              <a:spcPct val="35000"/>
            </a:spcAft>
            <a:buNone/>
          </a:pPr>
          <a:r>
            <a:rPr lang="nl-NL" sz="1700" kern="1200" dirty="0"/>
            <a:t>Vermogen om gepast gedrag te kiezen</a:t>
          </a:r>
        </a:p>
        <a:p>
          <a:pPr marL="0" lvl="0" indent="0" algn="ctr" defTabSz="755650">
            <a:lnSpc>
              <a:spcPct val="90000"/>
            </a:lnSpc>
            <a:spcBef>
              <a:spcPct val="0"/>
            </a:spcBef>
            <a:spcAft>
              <a:spcPct val="35000"/>
            </a:spcAft>
            <a:buNone/>
          </a:pPr>
          <a:r>
            <a:rPr lang="nl-NL" sz="1700" kern="1200" dirty="0"/>
            <a:t>Probleemoplossend vermogen</a:t>
          </a:r>
        </a:p>
        <a:p>
          <a:pPr marL="0" lvl="0" indent="0" algn="ctr" defTabSz="755650">
            <a:lnSpc>
              <a:spcPct val="90000"/>
            </a:lnSpc>
            <a:spcBef>
              <a:spcPct val="0"/>
            </a:spcBef>
            <a:spcAft>
              <a:spcPct val="35000"/>
            </a:spcAft>
            <a:buNone/>
          </a:pPr>
          <a:r>
            <a:rPr lang="nl-NL" sz="1700" kern="1200" dirty="0"/>
            <a:t>Logisch nadenken</a:t>
          </a:r>
        </a:p>
        <a:p>
          <a:pPr marL="0" lvl="0" indent="0" algn="ctr" defTabSz="755650">
            <a:lnSpc>
              <a:spcPct val="90000"/>
            </a:lnSpc>
            <a:spcBef>
              <a:spcPct val="0"/>
            </a:spcBef>
            <a:spcAft>
              <a:spcPct val="35000"/>
            </a:spcAft>
            <a:buNone/>
          </a:pPr>
          <a:r>
            <a:rPr lang="nl-NL" sz="1700" kern="1200" dirty="0"/>
            <a:t>Zelfbewustzijn</a:t>
          </a:r>
        </a:p>
        <a:p>
          <a:pPr marL="0" lvl="0" indent="0" algn="ctr" defTabSz="755650">
            <a:lnSpc>
              <a:spcPct val="90000"/>
            </a:lnSpc>
            <a:spcBef>
              <a:spcPct val="0"/>
            </a:spcBef>
            <a:spcAft>
              <a:spcPct val="35000"/>
            </a:spcAft>
            <a:buNone/>
          </a:pPr>
          <a:r>
            <a:rPr lang="nl-NL" sz="1700" kern="1200" dirty="0"/>
            <a:t>Doelen stellen</a:t>
          </a:r>
        </a:p>
        <a:p>
          <a:pPr marL="0" lvl="0" indent="0" algn="ctr" defTabSz="755650">
            <a:lnSpc>
              <a:spcPct val="90000"/>
            </a:lnSpc>
            <a:spcBef>
              <a:spcPct val="0"/>
            </a:spcBef>
            <a:spcAft>
              <a:spcPct val="35000"/>
            </a:spcAft>
            <a:buNone/>
          </a:pPr>
          <a:r>
            <a:rPr lang="nl-NL" sz="1700" kern="1200" dirty="0"/>
            <a:t>Zelfreflectie</a:t>
          </a:r>
        </a:p>
        <a:p>
          <a:pPr marL="0" lvl="0" indent="0" algn="ctr" defTabSz="755650">
            <a:lnSpc>
              <a:spcPct val="90000"/>
            </a:lnSpc>
            <a:spcBef>
              <a:spcPct val="0"/>
            </a:spcBef>
            <a:spcAft>
              <a:spcPct val="35000"/>
            </a:spcAft>
            <a:buNone/>
          </a:pPr>
          <a:r>
            <a:rPr lang="nl-NL" sz="1700" kern="1200" dirty="0"/>
            <a:t>Leren</a:t>
          </a:r>
        </a:p>
      </dsp:txBody>
      <dsp:txXfrm>
        <a:off x="0" y="0"/>
        <a:ext cx="4500562" cy="27003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40183-A876-4450-99DB-2EDEE16870E6}">
      <dsp:nvSpPr>
        <dsp:cNvPr id="0" name=""/>
        <dsp:cNvSpPr/>
      </dsp:nvSpPr>
      <dsp:spPr>
        <a:xfrm>
          <a:off x="0" y="3441"/>
          <a:ext cx="640873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BF840A6-47D9-4D94-80E4-9BEB7414A7CA}">
      <dsp:nvSpPr>
        <dsp:cNvPr id="0" name=""/>
        <dsp:cNvSpPr/>
      </dsp:nvSpPr>
      <dsp:spPr>
        <a:xfrm>
          <a:off x="0" y="3441"/>
          <a:ext cx="6402479" cy="189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baseline="0" dirty="0"/>
            <a:t>Erkennen en benoemen van gevoelens</a:t>
          </a:r>
        </a:p>
        <a:p>
          <a:pPr marL="0" lvl="0" indent="0" algn="l" defTabSz="800100">
            <a:lnSpc>
              <a:spcPct val="90000"/>
            </a:lnSpc>
            <a:spcBef>
              <a:spcPct val="0"/>
            </a:spcBef>
            <a:spcAft>
              <a:spcPct val="35000"/>
            </a:spcAft>
            <a:buNone/>
          </a:pPr>
          <a:r>
            <a:rPr lang="nl-NL" sz="1400" kern="1200" baseline="0" dirty="0"/>
            <a:t>- Ik zie dat je bang bent. </a:t>
          </a:r>
        </a:p>
        <a:p>
          <a:pPr marL="0" lvl="0" indent="0" algn="l" defTabSz="800100">
            <a:lnSpc>
              <a:spcPct val="90000"/>
            </a:lnSpc>
            <a:spcBef>
              <a:spcPct val="0"/>
            </a:spcBef>
            <a:spcAft>
              <a:spcPct val="35000"/>
            </a:spcAft>
            <a:buNone/>
          </a:pPr>
          <a:r>
            <a:rPr lang="nl-NL" sz="1400" kern="1200" baseline="0" dirty="0"/>
            <a:t>-Waar ben je precies bang voor?</a:t>
          </a:r>
        </a:p>
        <a:p>
          <a:pPr marL="0" lvl="0" indent="0" algn="l" defTabSz="800100">
            <a:lnSpc>
              <a:spcPct val="90000"/>
            </a:lnSpc>
            <a:spcBef>
              <a:spcPct val="0"/>
            </a:spcBef>
            <a:spcAft>
              <a:spcPct val="35000"/>
            </a:spcAft>
            <a:buNone/>
          </a:pPr>
          <a:r>
            <a:rPr lang="nl-NL" sz="1400" kern="1200" baseline="0" dirty="0"/>
            <a:t>-Wat of wie heb je nodig?</a:t>
          </a:r>
        </a:p>
        <a:p>
          <a:pPr marL="0" lvl="0" indent="0" algn="l" defTabSz="800100">
            <a:lnSpc>
              <a:spcPct val="90000"/>
            </a:lnSpc>
            <a:spcBef>
              <a:spcPct val="0"/>
            </a:spcBef>
            <a:spcAft>
              <a:spcPct val="35000"/>
            </a:spcAft>
            <a:buNone/>
          </a:pPr>
          <a:r>
            <a:rPr lang="nl-NL" sz="1400" kern="1200" baseline="0" dirty="0"/>
            <a:t>Door ze na te laten denken kunnen ze weer terug in hun mensenbrein komen.</a:t>
          </a:r>
        </a:p>
      </dsp:txBody>
      <dsp:txXfrm>
        <a:off x="0" y="3441"/>
        <a:ext cx="6402479" cy="1891229"/>
      </dsp:txXfrm>
    </dsp:sp>
    <dsp:sp modelId="{EEB919BE-8BD9-49F5-A53E-75AA23199024}">
      <dsp:nvSpPr>
        <dsp:cNvPr id="0" name=""/>
        <dsp:cNvSpPr/>
      </dsp:nvSpPr>
      <dsp:spPr>
        <a:xfrm>
          <a:off x="0" y="1894671"/>
          <a:ext cx="640873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018C089-0671-4C9B-8184-2178EBE75CE8}">
      <dsp:nvSpPr>
        <dsp:cNvPr id="0" name=""/>
        <dsp:cNvSpPr/>
      </dsp:nvSpPr>
      <dsp:spPr>
        <a:xfrm>
          <a:off x="0" y="1894671"/>
          <a:ext cx="6408738" cy="108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endParaRPr lang="nl-NL" sz="5000" kern="1200" baseline="0"/>
        </a:p>
      </dsp:txBody>
      <dsp:txXfrm>
        <a:off x="0" y="1894671"/>
        <a:ext cx="6408738" cy="1081635"/>
      </dsp:txXfrm>
    </dsp:sp>
    <dsp:sp modelId="{E2DA5C54-AEAC-4C19-95D6-46DD4D60756A}">
      <dsp:nvSpPr>
        <dsp:cNvPr id="0" name=""/>
        <dsp:cNvSpPr/>
      </dsp:nvSpPr>
      <dsp:spPr>
        <a:xfrm>
          <a:off x="0" y="3348438"/>
          <a:ext cx="640873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2699BA9-4585-4086-9A04-54E6D2509571}">
      <dsp:nvSpPr>
        <dsp:cNvPr id="0" name=""/>
        <dsp:cNvSpPr/>
      </dsp:nvSpPr>
      <dsp:spPr>
        <a:xfrm>
          <a:off x="0" y="2379503"/>
          <a:ext cx="6402479" cy="1707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baseline="0" dirty="0"/>
            <a:t>Maak er geen machtsstrijd van.</a:t>
          </a:r>
        </a:p>
        <a:p>
          <a:pPr marL="0" lvl="0" indent="0" algn="l" defTabSz="800100">
            <a:lnSpc>
              <a:spcPct val="90000"/>
            </a:lnSpc>
            <a:spcBef>
              <a:spcPct val="0"/>
            </a:spcBef>
            <a:spcAft>
              <a:spcPct val="35000"/>
            </a:spcAft>
            <a:buNone/>
          </a:pPr>
          <a:r>
            <a:rPr lang="nl-NL" sz="2500" kern="1200" baseline="0" dirty="0"/>
            <a:t>-</a:t>
          </a:r>
          <a:r>
            <a:rPr lang="nl-NL" sz="1400" kern="1200" baseline="0" dirty="0"/>
            <a:t>Is die foto met sinterklaas echt zo nodig?</a:t>
          </a:r>
        </a:p>
        <a:p>
          <a:pPr marL="0" lvl="0" indent="0" algn="l" defTabSz="800100">
            <a:lnSpc>
              <a:spcPct val="90000"/>
            </a:lnSpc>
            <a:spcBef>
              <a:spcPct val="0"/>
            </a:spcBef>
            <a:spcAft>
              <a:spcPct val="35000"/>
            </a:spcAft>
            <a:buNone/>
          </a:pPr>
          <a:endParaRPr lang="nl-NL" sz="2500" kern="1200" baseline="0" dirty="0"/>
        </a:p>
      </dsp:txBody>
      <dsp:txXfrm>
        <a:off x="0" y="2379503"/>
        <a:ext cx="6402479" cy="1707340"/>
      </dsp:txXfrm>
    </dsp:sp>
    <dsp:sp modelId="{BE36770E-D081-4F69-8C18-6944AECDFECA}">
      <dsp:nvSpPr>
        <dsp:cNvPr id="0" name=""/>
        <dsp:cNvSpPr/>
      </dsp:nvSpPr>
      <dsp:spPr>
        <a:xfrm>
          <a:off x="0" y="3365206"/>
          <a:ext cx="640873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E8D3C6D-281E-4B7D-8D96-A5FE7147C365}">
      <dsp:nvSpPr>
        <dsp:cNvPr id="0" name=""/>
        <dsp:cNvSpPr/>
      </dsp:nvSpPr>
      <dsp:spPr>
        <a:xfrm>
          <a:off x="0" y="4683647"/>
          <a:ext cx="6408738" cy="108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endParaRPr lang="nl-NL" sz="5000" kern="1200" baseline="0"/>
        </a:p>
      </dsp:txBody>
      <dsp:txXfrm>
        <a:off x="0" y="4683647"/>
        <a:ext cx="6408738" cy="10816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CE1FA-F113-46C8-B767-77E77738D7DE}">
      <dsp:nvSpPr>
        <dsp:cNvPr id="0" name=""/>
        <dsp:cNvSpPr/>
      </dsp:nvSpPr>
      <dsp:spPr>
        <a:xfrm>
          <a:off x="0" y="2812"/>
          <a:ext cx="64087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D79622-3F10-420C-98DF-E133C00FCE1B}">
      <dsp:nvSpPr>
        <dsp:cNvPr id="0" name=""/>
        <dsp:cNvSpPr/>
      </dsp:nvSpPr>
      <dsp:spPr>
        <a:xfrm>
          <a:off x="0" y="2812"/>
          <a:ext cx="6408738" cy="191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NL" sz="2400" kern="1200" baseline="0" dirty="0"/>
            <a:t>Als je kind rustig is kan je in gesprek gaan met je kind. Als ze erg jong zijn kan dit ook met foto’s, tekeningen of boekjes. </a:t>
          </a:r>
          <a:endParaRPr lang="en-US" sz="2400" kern="1200" dirty="0"/>
        </a:p>
      </dsp:txBody>
      <dsp:txXfrm>
        <a:off x="0" y="2812"/>
        <a:ext cx="6408738" cy="1917941"/>
      </dsp:txXfrm>
    </dsp:sp>
    <dsp:sp modelId="{D2BFB7C0-CEF6-42DE-B210-D91387DC0E06}">
      <dsp:nvSpPr>
        <dsp:cNvPr id="0" name=""/>
        <dsp:cNvSpPr/>
      </dsp:nvSpPr>
      <dsp:spPr>
        <a:xfrm>
          <a:off x="0" y="1920754"/>
          <a:ext cx="6408738" cy="0"/>
        </a:xfrm>
        <a:prstGeom prst="line">
          <a:avLst/>
        </a:prstGeom>
        <a:solidFill>
          <a:schemeClr val="accent2">
            <a:hueOff val="-2968397"/>
            <a:satOff val="0"/>
            <a:lumOff val="-12059"/>
            <a:alphaOff val="0"/>
          </a:schemeClr>
        </a:solidFill>
        <a:ln w="12700" cap="flat" cmpd="sng" algn="ctr">
          <a:solidFill>
            <a:schemeClr val="accent2">
              <a:hueOff val="-2968397"/>
              <a:satOff val="0"/>
              <a:lumOff val="-12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243515-9602-44AC-9569-DF025F89B262}">
      <dsp:nvSpPr>
        <dsp:cNvPr id="0" name=""/>
        <dsp:cNvSpPr/>
      </dsp:nvSpPr>
      <dsp:spPr>
        <a:xfrm>
          <a:off x="0" y="1920754"/>
          <a:ext cx="6408738" cy="191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NL" sz="2400" kern="1200" baseline="0" dirty="0"/>
            <a:t>Hierbij kan je uitleggen wat of wie het is waar je kind bang voor was en samen bekijken waar de angst vandaan komt. Echter zonder het kind het gevoel te geven dat het zich aanstelt.</a:t>
          </a:r>
          <a:endParaRPr lang="en-US" sz="2400" kern="1200" dirty="0"/>
        </a:p>
      </dsp:txBody>
      <dsp:txXfrm>
        <a:off x="0" y="1920754"/>
        <a:ext cx="6408738" cy="1917941"/>
      </dsp:txXfrm>
    </dsp:sp>
    <dsp:sp modelId="{052E212D-E5D8-48A1-A22E-1B5CE06C6BE6}">
      <dsp:nvSpPr>
        <dsp:cNvPr id="0" name=""/>
        <dsp:cNvSpPr/>
      </dsp:nvSpPr>
      <dsp:spPr>
        <a:xfrm>
          <a:off x="0" y="3838695"/>
          <a:ext cx="6408738" cy="0"/>
        </a:xfrm>
        <a:prstGeom prst="line">
          <a:avLst/>
        </a:prstGeom>
        <a:solidFill>
          <a:schemeClr val="accent2">
            <a:hueOff val="-5936795"/>
            <a:satOff val="0"/>
            <a:lumOff val="-24118"/>
            <a:alphaOff val="0"/>
          </a:schemeClr>
        </a:solidFill>
        <a:ln w="12700" cap="flat" cmpd="sng" algn="ctr">
          <a:solidFill>
            <a:schemeClr val="accent2">
              <a:hueOff val="-5936795"/>
              <a:satOff val="0"/>
              <a:lumOff val="-24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252D78-2FD3-4710-ABD0-82AD727A9B0C}">
      <dsp:nvSpPr>
        <dsp:cNvPr id="0" name=""/>
        <dsp:cNvSpPr/>
      </dsp:nvSpPr>
      <dsp:spPr>
        <a:xfrm>
          <a:off x="0" y="3838695"/>
          <a:ext cx="6408738" cy="191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NL" sz="2400" kern="1200" baseline="0"/>
            <a:t>Erkennen en benoemen van de gevoelens blijft belangrijk. Zo kan de krokodil rustig blijven slapen en kan het kind vanuit het mensenbrein gaan denken.</a:t>
          </a:r>
          <a:endParaRPr lang="en-US" sz="2400" kern="1200"/>
        </a:p>
      </dsp:txBody>
      <dsp:txXfrm>
        <a:off x="0" y="3838695"/>
        <a:ext cx="6408738" cy="191794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12/23/2022</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‹nr.›</a:t>
            </a:fld>
            <a:endParaRPr lang="en-US"/>
          </a:p>
        </p:txBody>
      </p:sp>
    </p:spTree>
    <p:extLst>
      <p:ext uri="{BB962C8B-B14F-4D97-AF65-F5344CB8AC3E}">
        <p14:creationId xmlns:p14="http://schemas.microsoft.com/office/powerpoint/2010/main" val="4007006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12/23/2022</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‹nr.›</a:t>
            </a:fld>
            <a:endParaRPr lang="en-US"/>
          </a:p>
        </p:txBody>
      </p:sp>
    </p:spTree>
    <p:extLst>
      <p:ext uri="{BB962C8B-B14F-4D97-AF65-F5344CB8AC3E}">
        <p14:creationId xmlns:p14="http://schemas.microsoft.com/office/powerpoint/2010/main" val="113710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12/23/2022</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‹nr.›</a:t>
            </a:fld>
            <a:endParaRPr lang="en-US"/>
          </a:p>
        </p:txBody>
      </p:sp>
    </p:spTree>
    <p:extLst>
      <p:ext uri="{BB962C8B-B14F-4D97-AF65-F5344CB8AC3E}">
        <p14:creationId xmlns:p14="http://schemas.microsoft.com/office/powerpoint/2010/main" val="27207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12/23/2022</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‹nr.›</a:t>
            </a:fld>
            <a:endParaRPr lang="en-US"/>
          </a:p>
        </p:txBody>
      </p:sp>
    </p:spTree>
    <p:extLst>
      <p:ext uri="{BB962C8B-B14F-4D97-AF65-F5344CB8AC3E}">
        <p14:creationId xmlns:p14="http://schemas.microsoft.com/office/powerpoint/2010/main" val="366872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12/23/2022</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‹nr.›</a:t>
            </a:fld>
            <a:endParaRPr lang="en-US"/>
          </a:p>
        </p:txBody>
      </p:sp>
    </p:spTree>
    <p:extLst>
      <p:ext uri="{BB962C8B-B14F-4D97-AF65-F5344CB8AC3E}">
        <p14:creationId xmlns:p14="http://schemas.microsoft.com/office/powerpoint/2010/main" val="156186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12/23/2022</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‹nr.›</a:t>
            </a:fld>
            <a:endParaRPr lang="en-US"/>
          </a:p>
        </p:txBody>
      </p:sp>
    </p:spTree>
    <p:extLst>
      <p:ext uri="{BB962C8B-B14F-4D97-AF65-F5344CB8AC3E}">
        <p14:creationId xmlns:p14="http://schemas.microsoft.com/office/powerpoint/2010/main" val="3302822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12/23/2022</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‹nr.›</a:t>
            </a:fld>
            <a:endParaRPr lang="en-US"/>
          </a:p>
        </p:txBody>
      </p:sp>
    </p:spTree>
    <p:extLst>
      <p:ext uri="{BB962C8B-B14F-4D97-AF65-F5344CB8AC3E}">
        <p14:creationId xmlns:p14="http://schemas.microsoft.com/office/powerpoint/2010/main" val="162465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12/23/2022</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‹nr.›</a:t>
            </a:fld>
            <a:endParaRPr lang="en-US"/>
          </a:p>
        </p:txBody>
      </p:sp>
    </p:spTree>
    <p:extLst>
      <p:ext uri="{BB962C8B-B14F-4D97-AF65-F5344CB8AC3E}">
        <p14:creationId xmlns:p14="http://schemas.microsoft.com/office/powerpoint/2010/main" val="410870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12/23/2022</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‹nr.›</a:t>
            </a:fld>
            <a:endParaRPr lang="en-US"/>
          </a:p>
        </p:txBody>
      </p:sp>
    </p:spTree>
    <p:extLst>
      <p:ext uri="{BB962C8B-B14F-4D97-AF65-F5344CB8AC3E}">
        <p14:creationId xmlns:p14="http://schemas.microsoft.com/office/powerpoint/2010/main" val="388451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12/23/2022</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‹nr.›</a:t>
            </a:fld>
            <a:endParaRPr lang="en-US"/>
          </a:p>
        </p:txBody>
      </p:sp>
    </p:spTree>
    <p:extLst>
      <p:ext uri="{BB962C8B-B14F-4D97-AF65-F5344CB8AC3E}">
        <p14:creationId xmlns:p14="http://schemas.microsoft.com/office/powerpoint/2010/main" val="371217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12/23/2022</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‹nr.›</a:t>
            </a:fld>
            <a:endParaRPr lang="en-US"/>
          </a:p>
        </p:txBody>
      </p:sp>
    </p:spTree>
    <p:extLst>
      <p:ext uri="{BB962C8B-B14F-4D97-AF65-F5344CB8AC3E}">
        <p14:creationId xmlns:p14="http://schemas.microsoft.com/office/powerpoint/2010/main" val="2847641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12/23/2022</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‹nr.›</a:t>
            </a:fld>
            <a:endParaRPr lang="en-US" sz="1000" dirty="0"/>
          </a:p>
        </p:txBody>
      </p:sp>
    </p:spTree>
    <p:extLst>
      <p:ext uri="{BB962C8B-B14F-4D97-AF65-F5344CB8AC3E}">
        <p14:creationId xmlns:p14="http://schemas.microsoft.com/office/powerpoint/2010/main" val="3600327027"/>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valkenswaardkindercoach.n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93673A-B0E9-DE58-7E5F-EFF49850F1F7}"/>
              </a:ext>
            </a:extLst>
          </p:cNvPr>
          <p:cNvSpPr>
            <a:spLocks noGrp="1"/>
          </p:cNvSpPr>
          <p:nvPr>
            <p:ph type="title"/>
          </p:nvPr>
        </p:nvSpPr>
        <p:spPr/>
        <p:txBody>
          <a:bodyPr/>
          <a:lstStyle/>
          <a:p>
            <a:pPr algn="ctr"/>
            <a:r>
              <a:rPr lang="nl-NL" dirty="0"/>
              <a:t>Even voorstellen</a:t>
            </a:r>
          </a:p>
        </p:txBody>
      </p:sp>
      <p:pic>
        <p:nvPicPr>
          <p:cNvPr id="5" name="Tijdelijke aanduiding voor inhoud 4">
            <a:extLst>
              <a:ext uri="{FF2B5EF4-FFF2-40B4-BE49-F238E27FC236}">
                <a16:creationId xmlns:a16="http://schemas.microsoft.com/office/drawing/2014/main" id="{280A7985-24F8-36A8-E326-24F18762A3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5012" y="1892280"/>
            <a:ext cx="5036057" cy="3779837"/>
          </a:xfrm>
        </p:spPr>
      </p:pic>
    </p:spTree>
    <p:extLst>
      <p:ext uri="{BB962C8B-B14F-4D97-AF65-F5344CB8AC3E}">
        <p14:creationId xmlns:p14="http://schemas.microsoft.com/office/powerpoint/2010/main" val="3864587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817523-5D3F-09CE-9282-7DB94AF4AF00}"/>
              </a:ext>
            </a:extLst>
          </p:cNvPr>
          <p:cNvSpPr>
            <a:spLocks noGrp="1"/>
          </p:cNvSpPr>
          <p:nvPr>
            <p:ph type="title"/>
          </p:nvPr>
        </p:nvSpPr>
        <p:spPr/>
        <p:txBody>
          <a:bodyPr/>
          <a:lstStyle/>
          <a:p>
            <a:pPr algn="ctr"/>
            <a:r>
              <a:rPr lang="nl-NL" dirty="0"/>
              <a:t>Blog</a:t>
            </a:r>
          </a:p>
        </p:txBody>
      </p:sp>
      <p:sp>
        <p:nvSpPr>
          <p:cNvPr id="3" name="Tijdelijke aanduiding voor inhoud 2">
            <a:extLst>
              <a:ext uri="{FF2B5EF4-FFF2-40B4-BE49-F238E27FC236}">
                <a16:creationId xmlns:a16="http://schemas.microsoft.com/office/drawing/2014/main" id="{2EADC072-598B-19DD-C796-9D561158BA8C}"/>
              </a:ext>
            </a:extLst>
          </p:cNvPr>
          <p:cNvSpPr>
            <a:spLocks noGrp="1"/>
          </p:cNvSpPr>
          <p:nvPr>
            <p:ph idx="1"/>
          </p:nvPr>
        </p:nvSpPr>
        <p:spPr/>
        <p:txBody>
          <a:bodyPr/>
          <a:lstStyle/>
          <a:p>
            <a:pPr marL="0" indent="0" algn="ctr">
              <a:buNone/>
            </a:pPr>
            <a:r>
              <a:rPr lang="nl-NL" dirty="0"/>
              <a:t>Op mijn website </a:t>
            </a:r>
            <a:r>
              <a:rPr lang="nl-NL" dirty="0">
                <a:hlinkClick r:id="rId2"/>
              </a:rPr>
              <a:t>www.valkenswaardkindercoach.nl</a:t>
            </a:r>
            <a:r>
              <a:rPr lang="nl-NL" dirty="0"/>
              <a:t> heb ik hier een blog over geschreven. </a:t>
            </a:r>
          </a:p>
          <a:p>
            <a:endParaRPr lang="nl-NL" dirty="0"/>
          </a:p>
        </p:txBody>
      </p:sp>
      <p:pic>
        <p:nvPicPr>
          <p:cNvPr id="5" name="Afbeelding 4">
            <a:extLst>
              <a:ext uri="{FF2B5EF4-FFF2-40B4-BE49-F238E27FC236}">
                <a16:creationId xmlns:a16="http://schemas.microsoft.com/office/drawing/2014/main" id="{9E340718-9CC2-8600-DC6A-29653B45D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5433" y="3181604"/>
            <a:ext cx="4751757" cy="3127120"/>
          </a:xfrm>
          <a:prstGeom prst="rect">
            <a:avLst/>
          </a:prstGeom>
        </p:spPr>
      </p:pic>
    </p:spTree>
    <p:extLst>
      <p:ext uri="{BB962C8B-B14F-4D97-AF65-F5344CB8AC3E}">
        <p14:creationId xmlns:p14="http://schemas.microsoft.com/office/powerpoint/2010/main" val="387254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37F6730-8F76-4239-8CBA-B914B02A7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DE11E5CC-3C1F-4093-97B6-6433FBF9A9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23" name="Rectangle 22">
              <a:extLst>
                <a:ext uri="{FF2B5EF4-FFF2-40B4-BE49-F238E27FC236}">
                  <a16:creationId xmlns:a16="http://schemas.microsoft.com/office/drawing/2014/main" id="{28D720AE-B07F-482D-B526-4A9C632DA76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76F0BCA-E2AA-4AED-9091-1E820FF25B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71D2B33-982E-4EC0-9252-B8A7383C965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9250D86D-299E-4837-B82C-B97DACC975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1" name="Rectangle 30">
                <a:extLst>
                  <a:ext uri="{FF2B5EF4-FFF2-40B4-BE49-F238E27FC236}">
                    <a16:creationId xmlns:a16="http://schemas.microsoft.com/office/drawing/2014/main" id="{F74EFAF9-4DE5-4C1F-BF17-0A5930FFF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857D782-AB09-4CB1-A94A-54F935E70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4E95A3B-E29B-40AA-B9DD-FF0BA512FD7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29" name="Rectangle 28">
                <a:extLst>
                  <a:ext uri="{FF2B5EF4-FFF2-40B4-BE49-F238E27FC236}">
                    <a16:creationId xmlns:a16="http://schemas.microsoft.com/office/drawing/2014/main" id="{1A71F79C-8170-4729-A592-753969B84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AE5C556-02CA-4512-9F5F-7088484CF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B75FD132-C2ED-4807-B2DA-D428F9C449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71967F12-B0C4-4D31-8D63-89945DCD2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el 1">
            <a:extLst>
              <a:ext uri="{FF2B5EF4-FFF2-40B4-BE49-F238E27FC236}">
                <a16:creationId xmlns:a16="http://schemas.microsoft.com/office/drawing/2014/main" id="{12C08C4D-4FB8-379D-C29B-4447DF0DBA0A}"/>
              </a:ext>
            </a:extLst>
          </p:cNvPr>
          <p:cNvSpPr>
            <a:spLocks noGrp="1"/>
          </p:cNvSpPr>
          <p:nvPr>
            <p:ph type="title"/>
          </p:nvPr>
        </p:nvSpPr>
        <p:spPr>
          <a:xfrm>
            <a:off x="540000" y="540000"/>
            <a:ext cx="4500561" cy="5759450"/>
          </a:xfrm>
        </p:spPr>
        <p:txBody>
          <a:bodyPr anchor="t">
            <a:normAutofit/>
          </a:bodyPr>
          <a:lstStyle/>
          <a:p>
            <a:r>
              <a:rPr lang="nl-NL" sz="8800" dirty="0"/>
              <a:t>Als de rust terug is.</a:t>
            </a:r>
          </a:p>
        </p:txBody>
      </p:sp>
      <p:graphicFrame>
        <p:nvGraphicFramePr>
          <p:cNvPr id="16" name="Tijdelijke aanduiding voor inhoud 2">
            <a:extLst>
              <a:ext uri="{FF2B5EF4-FFF2-40B4-BE49-F238E27FC236}">
                <a16:creationId xmlns:a16="http://schemas.microsoft.com/office/drawing/2014/main" id="{1475A93E-1216-82EC-0C74-C9AF500FCB29}"/>
              </a:ext>
            </a:extLst>
          </p:cNvPr>
          <p:cNvGraphicFramePr>
            <a:graphicFrameLocks noGrp="1"/>
          </p:cNvGraphicFramePr>
          <p:nvPr>
            <p:ph idx="1"/>
            <p:extLst>
              <p:ext uri="{D42A27DB-BD31-4B8C-83A1-F6EECF244321}">
                <p14:modId xmlns:p14="http://schemas.microsoft.com/office/powerpoint/2010/main" val="2473886120"/>
              </p:ext>
            </p:extLst>
          </p:nvPr>
        </p:nvGraphicFramePr>
        <p:xfrm>
          <a:off x="5232400" y="540000"/>
          <a:ext cx="6408738"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059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83" name="Rectangle 82">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4" name="Oval 83">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5" name="Oval 84">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86" name="Group 85">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91" name="Rectangle 90">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2" name="Rectangle 91">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87" name="Group 86">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89" name="Rectangle 88">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0" name="Rectangle 89">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88" name="Rectangle 87">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94" name="Rectangle 93">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96" name="Rectangle 95">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99" name="Rectangle 98">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2" name="Group 101">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22" name="Rectangle 106">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07">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24" name="Rectangle 104">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05">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Rectangle 109">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el 1">
            <a:extLst>
              <a:ext uri="{FF2B5EF4-FFF2-40B4-BE49-F238E27FC236}">
                <a16:creationId xmlns:a16="http://schemas.microsoft.com/office/drawing/2014/main" id="{58657BE9-5BDA-F33D-D17B-5E1F46B547CE}"/>
              </a:ext>
            </a:extLst>
          </p:cNvPr>
          <p:cNvSpPr>
            <a:spLocks noGrp="1"/>
          </p:cNvSpPr>
          <p:nvPr>
            <p:ph type="title"/>
          </p:nvPr>
        </p:nvSpPr>
        <p:spPr>
          <a:xfrm>
            <a:off x="540000" y="549276"/>
            <a:ext cx="4500561" cy="4259814"/>
          </a:xfrm>
        </p:spPr>
        <p:txBody>
          <a:bodyPr vert="horz" lIns="91440" tIns="45720" rIns="91440" bIns="45720" rtlCol="0" anchor="b">
            <a:normAutofit/>
          </a:bodyPr>
          <a:lstStyle/>
          <a:p>
            <a:r>
              <a:rPr lang="en-US" sz="8100"/>
              <a:t>Ruimte voor vragen….</a:t>
            </a:r>
          </a:p>
        </p:txBody>
      </p:sp>
      <p:pic>
        <p:nvPicPr>
          <p:cNvPr id="77" name="Graphic 6" descr="Question mark">
            <a:extLst>
              <a:ext uri="{FF2B5EF4-FFF2-40B4-BE49-F238E27FC236}">
                <a16:creationId xmlns:a16="http://schemas.microsoft.com/office/drawing/2014/main" id="{E22261BC-A88C-DC8D-2F73-B4CB75051D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31916" y="540000"/>
            <a:ext cx="5768725" cy="5768725"/>
          </a:xfrm>
          <a:prstGeom prst="rect">
            <a:avLst/>
          </a:prstGeom>
        </p:spPr>
      </p:pic>
    </p:spTree>
    <p:extLst>
      <p:ext uri="{BB962C8B-B14F-4D97-AF65-F5344CB8AC3E}">
        <p14:creationId xmlns:p14="http://schemas.microsoft.com/office/powerpoint/2010/main" val="808533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Afbeelding 7" descr="Jong kind in grijs gebreid vest leunend tegen de borst van vader">
            <a:extLst>
              <a:ext uri="{FF2B5EF4-FFF2-40B4-BE49-F238E27FC236}">
                <a16:creationId xmlns:a16="http://schemas.microsoft.com/office/drawing/2014/main" id="{69EABD9B-2D5D-78A8-55B6-0C98AB2406B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8832" r="1" b="6904"/>
          <a:stretch/>
        </p:blipFill>
        <p:spPr>
          <a:xfrm>
            <a:off x="-688" y="-4"/>
            <a:ext cx="12192687" cy="6858000"/>
          </a:xfrm>
          <a:prstGeom prst="rect">
            <a:avLst/>
          </a:prstGeom>
        </p:spPr>
      </p:pic>
      <p:grpSp>
        <p:nvGrpSpPr>
          <p:cNvPr id="181" name="Group 167">
            <a:extLst>
              <a:ext uri="{FF2B5EF4-FFF2-40B4-BE49-F238E27FC236}">
                <a16:creationId xmlns:a16="http://schemas.microsoft.com/office/drawing/2014/main" id="{24A5CBF4-323E-4A2D-A9CD-A3CC0050D9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2406074" y="-5"/>
            <a:ext cx="9785926" cy="6858004"/>
            <a:chOff x="0" y="-3"/>
            <a:chExt cx="9785926" cy="6858004"/>
          </a:xfrm>
        </p:grpSpPr>
        <p:grpSp>
          <p:nvGrpSpPr>
            <p:cNvPr id="182" name="Group 168">
              <a:extLst>
                <a:ext uri="{FF2B5EF4-FFF2-40B4-BE49-F238E27FC236}">
                  <a16:creationId xmlns:a16="http://schemas.microsoft.com/office/drawing/2014/main" id="{45BFDCD0-B536-4527-AB6E-79B0E4EDD0C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
              <a:ext cx="9767888" cy="6858003"/>
              <a:chOff x="0" y="-3"/>
              <a:chExt cx="9767888" cy="6858003"/>
            </a:xfrm>
          </p:grpSpPr>
          <p:sp>
            <p:nvSpPr>
              <p:cNvPr id="183" name="Rectangle 176">
                <a:extLst>
                  <a:ext uri="{FF2B5EF4-FFF2-40B4-BE49-F238E27FC236}">
                    <a16:creationId xmlns:a16="http://schemas.microsoft.com/office/drawing/2014/main" id="{1850C5E2-9BE7-4321-8945-320FE5AA9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8999"/>
                <a:ext cx="9767888" cy="3429001"/>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ectangle 177">
                <a:extLst>
                  <a:ext uri="{FF2B5EF4-FFF2-40B4-BE49-F238E27FC236}">
                    <a16:creationId xmlns:a16="http://schemas.microsoft.com/office/drawing/2014/main" id="{07B89D3D-F057-4F89-87AC-DBA5FD04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3"/>
                <a:ext cx="9767888" cy="3428999"/>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69">
              <a:extLst>
                <a:ext uri="{FF2B5EF4-FFF2-40B4-BE49-F238E27FC236}">
                  <a16:creationId xmlns:a16="http://schemas.microsoft.com/office/drawing/2014/main" id="{95B5518D-4B46-4866-BF9F-D6550DA002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1"/>
              <a:ext cx="9785926" cy="6858002"/>
              <a:chOff x="0" y="-1"/>
              <a:chExt cx="9785926" cy="6858002"/>
            </a:xfrm>
          </p:grpSpPr>
          <p:sp>
            <p:nvSpPr>
              <p:cNvPr id="186" name="Rectangle 174">
                <a:extLst>
                  <a:ext uri="{FF2B5EF4-FFF2-40B4-BE49-F238E27FC236}">
                    <a16:creationId xmlns:a16="http://schemas.microsoft.com/office/drawing/2014/main" id="{71673445-12E5-48F8-BEF8-87016BBC5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9000"/>
                <a:ext cx="9785926" cy="3429001"/>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175">
                <a:extLst>
                  <a:ext uri="{FF2B5EF4-FFF2-40B4-BE49-F238E27FC236}">
                    <a16:creationId xmlns:a16="http://schemas.microsoft.com/office/drawing/2014/main" id="{3ACC629B-B138-4925-BE58-F4E4E2CC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1"/>
                <a:ext cx="9785926" cy="3428999"/>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1" name="Rectangle 170">
              <a:extLst>
                <a:ext uri="{FF2B5EF4-FFF2-40B4-BE49-F238E27FC236}">
                  <a16:creationId xmlns:a16="http://schemas.microsoft.com/office/drawing/2014/main" id="{8F565D01-6AAA-4149-B7F9-257DDE044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1241733" y="-1241732"/>
              <a:ext cx="6312874" cy="8796338"/>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71">
              <a:extLst>
                <a:ext uri="{FF2B5EF4-FFF2-40B4-BE49-F238E27FC236}">
                  <a16:creationId xmlns:a16="http://schemas.microsoft.com/office/drawing/2014/main" id="{4A26A215-743C-44FA-BCDF-557D447DD8B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1"/>
              <a:ext cx="9768670" cy="6858002"/>
              <a:chOff x="0" y="-1"/>
              <a:chExt cx="9768670" cy="6858002"/>
            </a:xfrm>
          </p:grpSpPr>
          <p:sp>
            <p:nvSpPr>
              <p:cNvPr id="173" name="Rectangle 172">
                <a:extLst>
                  <a:ext uri="{FF2B5EF4-FFF2-40B4-BE49-F238E27FC236}">
                    <a16:creationId xmlns:a16="http://schemas.microsoft.com/office/drawing/2014/main" id="{DDC24E92-BC4D-4062-B4E9-06E64DFC6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2" y="3429000"/>
                <a:ext cx="9767888" cy="3429001"/>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73">
                <a:extLst>
                  <a:ext uri="{FF2B5EF4-FFF2-40B4-BE49-F238E27FC236}">
                    <a16:creationId xmlns:a16="http://schemas.microsoft.com/office/drawing/2014/main" id="{736FDDFC-223B-4390-8055-FA8AA406EF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1"/>
                <a:ext cx="9767888" cy="342899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el 1">
            <a:extLst>
              <a:ext uri="{FF2B5EF4-FFF2-40B4-BE49-F238E27FC236}">
                <a16:creationId xmlns:a16="http://schemas.microsoft.com/office/drawing/2014/main" id="{3948EFDE-E137-050C-3670-6EB3C461B09B}"/>
              </a:ext>
            </a:extLst>
          </p:cNvPr>
          <p:cNvSpPr>
            <a:spLocks noGrp="1"/>
          </p:cNvSpPr>
          <p:nvPr>
            <p:ph type="ctrTitle"/>
          </p:nvPr>
        </p:nvSpPr>
        <p:spPr>
          <a:xfrm>
            <a:off x="7153200" y="540000"/>
            <a:ext cx="4500561" cy="4259814"/>
          </a:xfrm>
        </p:spPr>
        <p:txBody>
          <a:bodyPr>
            <a:normAutofit/>
          </a:bodyPr>
          <a:lstStyle/>
          <a:p>
            <a:r>
              <a:rPr lang="nl-NL" sz="8100">
                <a:solidFill>
                  <a:srgbClr val="FFFFFF"/>
                </a:solidFill>
              </a:rPr>
              <a:t>Onrust en angst bij kinderen</a:t>
            </a:r>
          </a:p>
        </p:txBody>
      </p:sp>
    </p:spTree>
    <p:extLst>
      <p:ext uri="{BB962C8B-B14F-4D97-AF65-F5344CB8AC3E}">
        <p14:creationId xmlns:p14="http://schemas.microsoft.com/office/powerpoint/2010/main" val="158710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0">
            <a:extLst>
              <a:ext uri="{FF2B5EF4-FFF2-40B4-BE49-F238E27FC236}">
                <a16:creationId xmlns:a16="http://schemas.microsoft.com/office/drawing/2014/main" id="{182D455B-C993-4AC2-BAC2-D5C9890CE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676DC47-C335-59E7-8374-AA54436941BD}"/>
              </a:ext>
            </a:extLst>
          </p:cNvPr>
          <p:cNvSpPr>
            <a:spLocks noGrp="1"/>
          </p:cNvSpPr>
          <p:nvPr>
            <p:ph type="title"/>
          </p:nvPr>
        </p:nvSpPr>
        <p:spPr>
          <a:xfrm>
            <a:off x="540000" y="540000"/>
            <a:ext cx="4500561" cy="5768725"/>
          </a:xfrm>
        </p:spPr>
        <p:txBody>
          <a:bodyPr anchor="t">
            <a:normAutofit/>
          </a:bodyPr>
          <a:lstStyle/>
          <a:p>
            <a:r>
              <a:rPr lang="nl-NL" sz="8800" dirty="0"/>
              <a:t>Hoe werkt je brein</a:t>
            </a:r>
            <a:br>
              <a:rPr lang="nl-NL" sz="8800" dirty="0"/>
            </a:br>
            <a:r>
              <a:rPr lang="nl-NL" sz="8800" dirty="0"/>
              <a:t> </a:t>
            </a:r>
            <a:r>
              <a:rPr lang="nl-NL" sz="1400" dirty="0"/>
              <a:t>Bron: 	Het hele brein, het hele kind. </a:t>
            </a:r>
            <a:br>
              <a:rPr lang="nl-NL" sz="1400" dirty="0"/>
            </a:br>
            <a:r>
              <a:rPr lang="nl-NL" sz="1400" dirty="0"/>
              <a:t>	Daniel J. </a:t>
            </a:r>
            <a:r>
              <a:rPr lang="nl-NL" sz="1400" dirty="0" err="1"/>
              <a:t>Siegel</a:t>
            </a:r>
            <a:r>
              <a:rPr lang="nl-NL" sz="1400" dirty="0"/>
              <a:t>  Tina </a:t>
            </a:r>
            <a:r>
              <a:rPr lang="nl-NL" sz="1400" dirty="0" err="1"/>
              <a:t>Payne</a:t>
            </a:r>
            <a:r>
              <a:rPr lang="nl-NL" sz="1400" dirty="0"/>
              <a:t> </a:t>
            </a:r>
            <a:r>
              <a:rPr lang="nl-NL" sz="1400" dirty="0" err="1"/>
              <a:t>Bryson</a:t>
            </a:r>
            <a:r>
              <a:rPr lang="nl-NL" sz="1400" dirty="0"/>
              <a:t>.</a:t>
            </a:r>
            <a:endParaRPr lang="nl-NL" sz="8800" dirty="0"/>
          </a:p>
        </p:txBody>
      </p:sp>
      <p:sp>
        <p:nvSpPr>
          <p:cNvPr id="9" name="Content Placeholder 8">
            <a:extLst>
              <a:ext uri="{FF2B5EF4-FFF2-40B4-BE49-F238E27FC236}">
                <a16:creationId xmlns:a16="http://schemas.microsoft.com/office/drawing/2014/main" id="{87FBBF69-96DE-9D8C-8A5A-84026EDCCA83}"/>
              </a:ext>
            </a:extLst>
          </p:cNvPr>
          <p:cNvSpPr>
            <a:spLocks noGrp="1"/>
          </p:cNvSpPr>
          <p:nvPr>
            <p:ph idx="1"/>
          </p:nvPr>
        </p:nvSpPr>
        <p:spPr>
          <a:xfrm>
            <a:off x="5232400" y="4304522"/>
            <a:ext cx="6408738" cy="2012178"/>
          </a:xfrm>
        </p:spPr>
        <p:txBody>
          <a:bodyPr anchor="b">
            <a:normAutofit fontScale="92500" lnSpcReduction="10000"/>
          </a:bodyPr>
          <a:lstStyle/>
          <a:p>
            <a:r>
              <a:rPr lang="en-US" sz="3200" dirty="0" err="1"/>
              <a:t>Reptielenbrein</a:t>
            </a:r>
            <a:endParaRPr lang="en-US" sz="3200" dirty="0"/>
          </a:p>
          <a:p>
            <a:r>
              <a:rPr lang="en-US" sz="3200" dirty="0" err="1"/>
              <a:t>Zoogdierenbrein</a:t>
            </a:r>
            <a:endParaRPr lang="en-US" sz="3200" dirty="0"/>
          </a:p>
          <a:p>
            <a:r>
              <a:rPr lang="en-US" sz="3200" dirty="0" err="1"/>
              <a:t>Mensenbrein</a:t>
            </a:r>
            <a:endParaRPr lang="en-US" sz="3200" dirty="0"/>
          </a:p>
          <a:p>
            <a:pPr marL="0" indent="0">
              <a:buNone/>
            </a:pPr>
            <a:endParaRPr lang="en-US" dirty="0"/>
          </a:p>
        </p:txBody>
      </p:sp>
      <p:pic>
        <p:nvPicPr>
          <p:cNvPr id="4" name="Afbeelding 3">
            <a:extLst>
              <a:ext uri="{FF2B5EF4-FFF2-40B4-BE49-F238E27FC236}">
                <a16:creationId xmlns:a16="http://schemas.microsoft.com/office/drawing/2014/main" id="{C431FEB4-E626-A1D1-7C48-55CDE2D2C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400" y="570945"/>
            <a:ext cx="5803177" cy="3249779"/>
          </a:xfrm>
          <a:prstGeom prst="rect">
            <a:avLst/>
          </a:prstGeom>
        </p:spPr>
      </p:pic>
    </p:spTree>
    <p:extLst>
      <p:ext uri="{BB962C8B-B14F-4D97-AF65-F5344CB8AC3E}">
        <p14:creationId xmlns:p14="http://schemas.microsoft.com/office/powerpoint/2010/main" val="1880866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A9CD3E6-968F-41B1-B6FA-C6FD9B728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968E763-3376-58B9-82B1-6D64F0CDD895}"/>
              </a:ext>
            </a:extLst>
          </p:cNvPr>
          <p:cNvSpPr>
            <a:spLocks noGrp="1"/>
          </p:cNvSpPr>
          <p:nvPr>
            <p:ph type="title"/>
          </p:nvPr>
        </p:nvSpPr>
        <p:spPr>
          <a:xfrm>
            <a:off x="540000" y="540000"/>
            <a:ext cx="4500561" cy="1953501"/>
          </a:xfrm>
        </p:spPr>
        <p:txBody>
          <a:bodyPr anchor="t">
            <a:normAutofit/>
          </a:bodyPr>
          <a:lstStyle/>
          <a:p>
            <a:r>
              <a:rPr lang="nl-NL" sz="5600" dirty="0"/>
              <a:t>Reptielenbrein </a:t>
            </a:r>
          </a:p>
        </p:txBody>
      </p:sp>
      <p:grpSp>
        <p:nvGrpSpPr>
          <p:cNvPr id="16" name="Group 15">
            <a:extLst>
              <a:ext uri="{FF2B5EF4-FFF2-40B4-BE49-F238E27FC236}">
                <a16:creationId xmlns:a16="http://schemas.microsoft.com/office/drawing/2014/main" id="{2F76036C-C247-4F63-AE7F-2ADB1D496E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671579"/>
            <a:ext cx="4946649" cy="4792115"/>
            <a:chOff x="0" y="1671579"/>
            <a:chExt cx="4946649" cy="4792115"/>
          </a:xfrm>
        </p:grpSpPr>
        <p:sp>
          <p:nvSpPr>
            <p:cNvPr id="29" name="Oval 16">
              <a:extLst>
                <a:ext uri="{FF2B5EF4-FFF2-40B4-BE49-F238E27FC236}">
                  <a16:creationId xmlns:a16="http://schemas.microsoft.com/office/drawing/2014/main" id="{76E007C2-3152-4316-9102-D76C4E77FF1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54534" y="1671579"/>
              <a:ext cx="4792115" cy="4792115"/>
            </a:xfrm>
            <a:prstGeom prst="ellipse">
              <a:avLst/>
            </a:prstGeom>
            <a:solidFill>
              <a:schemeClr val="accent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7">
              <a:extLst>
                <a:ext uri="{FF2B5EF4-FFF2-40B4-BE49-F238E27FC236}">
                  <a16:creationId xmlns:a16="http://schemas.microsoft.com/office/drawing/2014/main" id="{097CD397-C9CD-43FA-ABEF-9C3530B0009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2115933"/>
              <a:ext cx="4320000" cy="4320000"/>
            </a:xfrm>
            <a:prstGeom prst="ellipse">
              <a:avLst/>
            </a:prstGeom>
            <a:solidFill>
              <a:schemeClr val="accent1">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Afbeelding 5" descr="Afbeelding met tekst, illustratie&#10;&#10;Automatisch gegenereerde beschrijving">
            <a:extLst>
              <a:ext uri="{FF2B5EF4-FFF2-40B4-BE49-F238E27FC236}">
                <a16:creationId xmlns:a16="http://schemas.microsoft.com/office/drawing/2014/main" id="{89924C25-DB3C-9538-010E-73E5F3C26BC6}"/>
              </a:ext>
            </a:extLst>
          </p:cNvPr>
          <p:cNvPicPr>
            <a:picLocks noChangeAspect="1"/>
          </p:cNvPicPr>
          <p:nvPr/>
        </p:nvPicPr>
        <p:blipFill rotWithShape="1">
          <a:blip r:embed="rId2">
            <a:extLst>
              <a:ext uri="{28A0092B-C50C-407E-A947-70E740481C1C}">
                <a14:useLocalDpi xmlns:a14="http://schemas.microsoft.com/office/drawing/2010/main" val="0"/>
              </a:ext>
            </a:extLst>
          </a:blip>
          <a:srcRect r="11250"/>
          <a:stretch/>
        </p:blipFill>
        <p:spPr>
          <a:xfrm>
            <a:off x="579025" y="2169113"/>
            <a:ext cx="4320000" cy="4320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508000"/>
          </a:effectLst>
        </p:spPr>
      </p:pic>
      <p:graphicFrame>
        <p:nvGraphicFramePr>
          <p:cNvPr id="5" name="Tijdelijke aanduiding voor inhoud 2">
            <a:extLst>
              <a:ext uri="{FF2B5EF4-FFF2-40B4-BE49-F238E27FC236}">
                <a16:creationId xmlns:a16="http://schemas.microsoft.com/office/drawing/2014/main" id="{103C9D69-090A-BAFF-50ED-2DEE810F6BB4}"/>
              </a:ext>
            </a:extLst>
          </p:cNvPr>
          <p:cNvGraphicFramePr>
            <a:graphicFrameLocks noGrp="1"/>
          </p:cNvGraphicFramePr>
          <p:nvPr>
            <p:ph idx="1"/>
            <p:extLst>
              <p:ext uri="{D42A27DB-BD31-4B8C-83A1-F6EECF244321}">
                <p14:modId xmlns:p14="http://schemas.microsoft.com/office/powerpoint/2010/main" val="483762340"/>
              </p:ext>
            </p:extLst>
          </p:nvPr>
        </p:nvGraphicFramePr>
        <p:xfrm>
          <a:off x="5232400" y="540000"/>
          <a:ext cx="6408738" cy="5768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7856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5" name="Rectangle 155">
            <a:extLst>
              <a:ext uri="{FF2B5EF4-FFF2-40B4-BE49-F238E27FC236}">
                <a16:creationId xmlns:a16="http://schemas.microsoft.com/office/drawing/2014/main" id="{6325661F-9A92-471E-B4A6-1EAAD4C06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EB29B56-5896-9CA2-1A43-565EB60B56CA}"/>
              </a:ext>
            </a:extLst>
          </p:cNvPr>
          <p:cNvSpPr>
            <a:spLocks noGrp="1"/>
          </p:cNvSpPr>
          <p:nvPr>
            <p:ph type="title"/>
          </p:nvPr>
        </p:nvSpPr>
        <p:spPr>
          <a:xfrm>
            <a:off x="7086315" y="4132800"/>
            <a:ext cx="4554821" cy="2186096"/>
          </a:xfrm>
        </p:spPr>
        <p:txBody>
          <a:bodyPr anchor="b">
            <a:normAutofit/>
          </a:bodyPr>
          <a:lstStyle/>
          <a:p>
            <a:r>
              <a:rPr lang="nl-NL" sz="4700" dirty="0"/>
              <a:t>Zoogdierenbrein</a:t>
            </a:r>
          </a:p>
        </p:txBody>
      </p:sp>
      <p:grpSp>
        <p:nvGrpSpPr>
          <p:cNvPr id="166" name="Group 157">
            <a:extLst>
              <a:ext uri="{FF2B5EF4-FFF2-40B4-BE49-F238E27FC236}">
                <a16:creationId xmlns:a16="http://schemas.microsoft.com/office/drawing/2014/main" id="{0398FEF6-AD50-4FB1-815C-200E861E2B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3600"/>
            <a:ext cx="6854400" cy="6854400"/>
            <a:chOff x="0" y="3600"/>
            <a:chExt cx="6854400" cy="6854400"/>
          </a:xfrm>
        </p:grpSpPr>
        <p:sp>
          <p:nvSpPr>
            <p:cNvPr id="167" name="Oval 158">
              <a:extLst>
                <a:ext uri="{FF2B5EF4-FFF2-40B4-BE49-F238E27FC236}">
                  <a16:creationId xmlns:a16="http://schemas.microsoft.com/office/drawing/2014/main" id="{C81E0054-94DD-4654-B1D1-2D2FB7BD9CE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59">
              <a:extLst>
                <a:ext uri="{FF2B5EF4-FFF2-40B4-BE49-F238E27FC236}">
                  <a16:creationId xmlns:a16="http://schemas.microsoft.com/office/drawing/2014/main" id="{A64E2885-DC94-43CD-9FDD-3EF615FED56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0">
              <a:extLst>
                <a:ext uri="{FF2B5EF4-FFF2-40B4-BE49-F238E27FC236}">
                  <a16:creationId xmlns:a16="http://schemas.microsoft.com/office/drawing/2014/main" id="{3265952E-E4CE-4668-B2FC-C092F8B524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0" name="Freeform: Shape 162">
            <a:extLst>
              <a:ext uri="{FF2B5EF4-FFF2-40B4-BE49-F238E27FC236}">
                <a16:creationId xmlns:a16="http://schemas.microsoft.com/office/drawing/2014/main" id="{50C45BFF-5013-4DE4-A046-0D7CF000A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858000" cy="6857999"/>
          </a:xfrm>
          <a:custGeom>
            <a:avLst/>
            <a:gdLst>
              <a:gd name="connsiteX0" fmla="*/ 3428961 w 6858000"/>
              <a:gd name="connsiteY0" fmla="*/ 0 h 6857999"/>
              <a:gd name="connsiteX1" fmla="*/ 3429042 w 6858000"/>
              <a:gd name="connsiteY1" fmla="*/ 0 h 6857999"/>
              <a:gd name="connsiteX2" fmla="*/ 3605457 w 6858000"/>
              <a:gd name="connsiteY2" fmla="*/ 4461 h 6857999"/>
              <a:gd name="connsiteX3" fmla="*/ 6858000 w 6858000"/>
              <a:gd name="connsiteY3" fmla="*/ 3429000 h 6857999"/>
              <a:gd name="connsiteX4" fmla="*/ 3429001 w 6858000"/>
              <a:gd name="connsiteY4" fmla="*/ 6857999 h 6857999"/>
              <a:gd name="connsiteX5" fmla="*/ 0 w 6858000"/>
              <a:gd name="connsiteY5" fmla="*/ 3429000 h 6857999"/>
              <a:gd name="connsiteX6" fmla="*/ 3252545 w 6858000"/>
              <a:gd name="connsiteY6" fmla="*/ 44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3428961" y="0"/>
                </a:moveTo>
                <a:lnTo>
                  <a:pt x="3429042" y="0"/>
                </a:lnTo>
                <a:lnTo>
                  <a:pt x="3605457" y="4461"/>
                </a:lnTo>
                <a:cubicBezTo>
                  <a:pt x="5417236" y="96300"/>
                  <a:pt x="6858000" y="1594396"/>
                  <a:pt x="6858000" y="3429000"/>
                </a:cubicBezTo>
                <a:cubicBezTo>
                  <a:pt x="6858000" y="5322784"/>
                  <a:pt x="5322784" y="6857999"/>
                  <a:pt x="3429001" y="6857999"/>
                </a:cubicBezTo>
                <a:cubicBezTo>
                  <a:pt x="1535216" y="6857999"/>
                  <a:pt x="0" y="5322784"/>
                  <a:pt x="0" y="3429000"/>
                </a:cubicBezTo>
                <a:cubicBezTo>
                  <a:pt x="0" y="1594396"/>
                  <a:pt x="1440765" y="96300"/>
                  <a:pt x="3252545" y="4461"/>
                </a:cubicBezTo>
                <a:close/>
              </a:path>
            </a:pathLst>
          </a:custGeom>
          <a:solidFill>
            <a:srgbClr val="FFFFFF"/>
          </a:solidFill>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5" descr="Afbeelding met tekst, illustratie&#10;&#10;Automatisch gegenereerde beschrijving">
            <a:extLst>
              <a:ext uri="{FF2B5EF4-FFF2-40B4-BE49-F238E27FC236}">
                <a16:creationId xmlns:a16="http://schemas.microsoft.com/office/drawing/2014/main" id="{A6C90E64-6198-6EEC-AF31-756AB2DA1D89}"/>
              </a:ext>
            </a:extLst>
          </p:cNvPr>
          <p:cNvPicPr>
            <a:picLocks noChangeAspect="1"/>
          </p:cNvPicPr>
          <p:nvPr/>
        </p:nvPicPr>
        <p:blipFill rotWithShape="1">
          <a:blip r:embed="rId2">
            <a:extLst>
              <a:ext uri="{28A0092B-C50C-407E-A947-70E740481C1C}">
                <a14:useLocalDpi xmlns:a14="http://schemas.microsoft.com/office/drawing/2010/main" val="0"/>
              </a:ext>
            </a:extLst>
          </a:blip>
          <a:srcRect l="7550" t="-71" r="10505" b="77131"/>
          <a:stretch/>
        </p:blipFill>
        <p:spPr>
          <a:xfrm>
            <a:off x="1118234" y="2202197"/>
            <a:ext cx="4798853" cy="1699407"/>
          </a:xfrm>
          <a:prstGeom prst="rect">
            <a:avLst/>
          </a:prstGeom>
          <a:effectLst>
            <a:glow rad="139700">
              <a:schemeClr val="accent2">
                <a:satMod val="175000"/>
                <a:alpha val="40000"/>
              </a:schemeClr>
            </a:glow>
          </a:effectLst>
        </p:spPr>
      </p:pic>
      <p:graphicFrame>
        <p:nvGraphicFramePr>
          <p:cNvPr id="5" name="Tijdelijke aanduiding voor inhoud 2">
            <a:extLst>
              <a:ext uri="{FF2B5EF4-FFF2-40B4-BE49-F238E27FC236}">
                <a16:creationId xmlns:a16="http://schemas.microsoft.com/office/drawing/2014/main" id="{2A0DDF4A-6303-4976-5E3A-7B0D732DA2B2}"/>
              </a:ext>
            </a:extLst>
          </p:cNvPr>
          <p:cNvGraphicFramePr>
            <a:graphicFrameLocks noGrp="1"/>
          </p:cNvGraphicFramePr>
          <p:nvPr>
            <p:ph idx="1"/>
            <p:extLst>
              <p:ext uri="{D42A27DB-BD31-4B8C-83A1-F6EECF244321}">
                <p14:modId xmlns:p14="http://schemas.microsoft.com/office/powerpoint/2010/main" val="2632541329"/>
              </p:ext>
            </p:extLst>
          </p:nvPr>
        </p:nvGraphicFramePr>
        <p:xfrm>
          <a:off x="7104063" y="540000"/>
          <a:ext cx="4537073" cy="3361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8620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87A62DB-71D7-497D-BE1C-933ECB515A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49" name="Oval 48">
              <a:extLst>
                <a:ext uri="{FF2B5EF4-FFF2-40B4-BE49-F238E27FC236}">
                  <a16:creationId xmlns:a16="http://schemas.microsoft.com/office/drawing/2014/main" id="{FDAC2767-A7E3-4697-90F6-443A583140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B23E396-A746-411A-8709-32ABC4DDEA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135C986-CB82-4211-A910-D232B9BCA1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Freeform: Shape 52">
            <a:extLst>
              <a:ext uri="{FF2B5EF4-FFF2-40B4-BE49-F238E27FC236}">
                <a16:creationId xmlns:a16="http://schemas.microsoft.com/office/drawing/2014/main" id="{837F2C8F-CC11-4A18-AA7E-AE8C022CDC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000" y="1"/>
            <a:ext cx="6858000" cy="6857999"/>
          </a:xfrm>
          <a:custGeom>
            <a:avLst/>
            <a:gdLst>
              <a:gd name="connsiteX0" fmla="*/ 3428961 w 6858000"/>
              <a:gd name="connsiteY0" fmla="*/ 0 h 6857999"/>
              <a:gd name="connsiteX1" fmla="*/ 3429042 w 6858000"/>
              <a:gd name="connsiteY1" fmla="*/ 0 h 6857999"/>
              <a:gd name="connsiteX2" fmla="*/ 3605457 w 6858000"/>
              <a:gd name="connsiteY2" fmla="*/ 4461 h 6857999"/>
              <a:gd name="connsiteX3" fmla="*/ 6858000 w 6858000"/>
              <a:gd name="connsiteY3" fmla="*/ 3429000 h 6857999"/>
              <a:gd name="connsiteX4" fmla="*/ 3429001 w 6858000"/>
              <a:gd name="connsiteY4" fmla="*/ 6857999 h 6857999"/>
              <a:gd name="connsiteX5" fmla="*/ 0 w 6858000"/>
              <a:gd name="connsiteY5" fmla="*/ 3429000 h 6857999"/>
              <a:gd name="connsiteX6" fmla="*/ 3252545 w 6858000"/>
              <a:gd name="connsiteY6" fmla="*/ 44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3428961" y="0"/>
                </a:moveTo>
                <a:lnTo>
                  <a:pt x="3429042" y="0"/>
                </a:lnTo>
                <a:lnTo>
                  <a:pt x="3605457" y="4461"/>
                </a:lnTo>
                <a:cubicBezTo>
                  <a:pt x="5417236" y="96300"/>
                  <a:pt x="6858000" y="1594396"/>
                  <a:pt x="6858000" y="3429000"/>
                </a:cubicBezTo>
                <a:cubicBezTo>
                  <a:pt x="6858000" y="5322784"/>
                  <a:pt x="5322784" y="6857999"/>
                  <a:pt x="3429001" y="6857999"/>
                </a:cubicBezTo>
                <a:cubicBezTo>
                  <a:pt x="1535216" y="6857999"/>
                  <a:pt x="0" y="5322784"/>
                  <a:pt x="0" y="3429000"/>
                </a:cubicBezTo>
                <a:cubicBezTo>
                  <a:pt x="0" y="1594396"/>
                  <a:pt x="1440765" y="96300"/>
                  <a:pt x="3252545" y="4461"/>
                </a:cubicBezTo>
                <a:close/>
              </a:path>
            </a:pathLst>
          </a:custGeom>
          <a:solidFill>
            <a:srgbClr val="FFFFFF"/>
          </a:solidFill>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7D26E91D-68E7-8885-0D07-4B32388C01C1}"/>
              </a:ext>
            </a:extLst>
          </p:cNvPr>
          <p:cNvSpPr>
            <a:spLocks noGrp="1"/>
          </p:cNvSpPr>
          <p:nvPr>
            <p:ph type="title"/>
          </p:nvPr>
        </p:nvSpPr>
        <p:spPr>
          <a:xfrm>
            <a:off x="540000" y="540000"/>
            <a:ext cx="4500561" cy="2181946"/>
          </a:xfrm>
        </p:spPr>
        <p:txBody>
          <a:bodyPr anchor="t">
            <a:normAutofit/>
          </a:bodyPr>
          <a:lstStyle/>
          <a:p>
            <a:r>
              <a:rPr lang="nl-NL"/>
              <a:t>Mensenbrein</a:t>
            </a:r>
          </a:p>
        </p:txBody>
      </p:sp>
      <p:pic>
        <p:nvPicPr>
          <p:cNvPr id="6" name="Afbeelding 5">
            <a:extLst>
              <a:ext uri="{FF2B5EF4-FFF2-40B4-BE49-F238E27FC236}">
                <a16:creationId xmlns:a16="http://schemas.microsoft.com/office/drawing/2014/main" id="{F294A423-18AE-7B55-8C4D-4F78F2ED7A36}"/>
              </a:ext>
            </a:extLst>
          </p:cNvPr>
          <p:cNvPicPr>
            <a:picLocks noChangeAspect="1"/>
          </p:cNvPicPr>
          <p:nvPr/>
        </p:nvPicPr>
        <p:blipFill rotWithShape="1">
          <a:blip r:embed="rId2">
            <a:extLst>
              <a:ext uri="{28A0092B-C50C-407E-A947-70E740481C1C}">
                <a14:useLocalDpi xmlns:a14="http://schemas.microsoft.com/office/drawing/2010/main" val="0"/>
              </a:ext>
            </a:extLst>
          </a:blip>
          <a:srcRect l="15176" t="10759" r="57814" b="71728"/>
          <a:stretch/>
        </p:blipFill>
        <p:spPr>
          <a:xfrm>
            <a:off x="6723170" y="2518785"/>
            <a:ext cx="3224255" cy="1170712"/>
          </a:xfrm>
          <a:prstGeom prst="rect">
            <a:avLst/>
          </a:prstGeom>
        </p:spPr>
      </p:pic>
      <p:graphicFrame>
        <p:nvGraphicFramePr>
          <p:cNvPr id="7" name="Tijdelijke aanduiding voor inhoud 2">
            <a:extLst>
              <a:ext uri="{FF2B5EF4-FFF2-40B4-BE49-F238E27FC236}">
                <a16:creationId xmlns:a16="http://schemas.microsoft.com/office/drawing/2014/main" id="{1E2616C3-6E77-4AD5-2522-41304DBC6043}"/>
              </a:ext>
            </a:extLst>
          </p:cNvPr>
          <p:cNvGraphicFramePr>
            <a:graphicFrameLocks noGrp="1"/>
          </p:cNvGraphicFramePr>
          <p:nvPr>
            <p:ph idx="1"/>
            <p:extLst>
              <p:ext uri="{D42A27DB-BD31-4B8C-83A1-F6EECF244321}">
                <p14:modId xmlns:p14="http://schemas.microsoft.com/office/powerpoint/2010/main" val="433708323"/>
              </p:ext>
            </p:extLst>
          </p:nvPr>
        </p:nvGraphicFramePr>
        <p:xfrm>
          <a:off x="550863" y="2947121"/>
          <a:ext cx="4500562" cy="3361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6687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30" name="Rectangle 29">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1" name="Oval 30">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2" name="Oval 31">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70" name="Group 32">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8" name="Rectangle 37">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9" name="Rectangle 38">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71" name="Group 33">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6" name="Rectangle 35">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7" name="Rectangle 36">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5" name="Rectangle 34">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1" name="Rectangle 40">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43" name="Rectangle 42">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6E2935B3-43F9-4F49-AEEE-A09015DDF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46" name="Rectangle 45">
              <a:extLst>
                <a:ext uri="{FF2B5EF4-FFF2-40B4-BE49-F238E27FC236}">
                  <a16:creationId xmlns:a16="http://schemas.microsoft.com/office/drawing/2014/main" id="{823C3E9F-031F-4D06-B2D1-FBDE7797AE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6B24CB-2D97-4762-B34A-9FE40CECA8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2E85C82-5A92-4169-B806-F7A311C1C6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536DD679-1C6F-4F84-9CA0-27B1ABCFD7D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54" name="Rectangle 53">
                <a:extLst>
                  <a:ext uri="{FF2B5EF4-FFF2-40B4-BE49-F238E27FC236}">
                    <a16:creationId xmlns:a16="http://schemas.microsoft.com/office/drawing/2014/main" id="{90EBB60D-86C6-45E0-AB7B-8C952F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06710FE-8C5F-4C9D-AF9E-1A7CDAE4C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38556C1B-E283-4483-ACD0-2808A242AC1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52" name="Rectangle 51">
                <a:extLst>
                  <a:ext uri="{FF2B5EF4-FFF2-40B4-BE49-F238E27FC236}">
                    <a16:creationId xmlns:a16="http://schemas.microsoft.com/office/drawing/2014/main" id="{6575218D-6500-488D-AB87-B8B426C1C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859891A-F84B-4F49-B829-12D780F4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2A4DD948-16D9-47F3-880E-69BF40A2CF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a:extLst>
              <a:ext uri="{FF2B5EF4-FFF2-40B4-BE49-F238E27FC236}">
                <a16:creationId xmlns:a16="http://schemas.microsoft.com/office/drawing/2014/main" id="{8CED433A-4441-4EF2-A360-2D5C19C7F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ijdelijke aanduiding voor inhoud 2">
            <a:extLst>
              <a:ext uri="{FF2B5EF4-FFF2-40B4-BE49-F238E27FC236}">
                <a16:creationId xmlns:a16="http://schemas.microsoft.com/office/drawing/2014/main" id="{4A2CBB08-E30F-7A42-CA21-5CB84E30CD2C}"/>
              </a:ext>
            </a:extLst>
          </p:cNvPr>
          <p:cNvSpPr>
            <a:spLocks noGrp="1"/>
          </p:cNvSpPr>
          <p:nvPr>
            <p:ph idx="1"/>
          </p:nvPr>
        </p:nvSpPr>
        <p:spPr>
          <a:xfrm>
            <a:off x="7140575" y="2275368"/>
            <a:ext cx="4361333" cy="4033358"/>
          </a:xfrm>
        </p:spPr>
        <p:txBody>
          <a:bodyPr vert="horz" lIns="91440" tIns="45720" rIns="91440" bIns="45720" rtlCol="0">
            <a:noAutofit/>
          </a:bodyPr>
          <a:lstStyle/>
          <a:p>
            <a:pPr marL="0" indent="0">
              <a:buNone/>
            </a:pPr>
            <a:r>
              <a:rPr lang="en-US" sz="2400" cap="all" spc="300" dirty="0">
                <a:latin typeface="Arial" panose="020B0604020202020204" pitchFamily="34" charset="0"/>
                <a:cs typeface="Arial" panose="020B0604020202020204" pitchFamily="34" charset="0"/>
              </a:rPr>
              <a:t>Als je </a:t>
            </a:r>
            <a:r>
              <a:rPr lang="en-US" sz="2400" cap="all" spc="300" dirty="0" err="1">
                <a:latin typeface="Arial" panose="020B0604020202020204" pitchFamily="34" charset="0"/>
                <a:cs typeface="Arial" panose="020B0604020202020204" pitchFamily="34" charset="0"/>
              </a:rPr>
              <a:t>zoogdier</a:t>
            </a:r>
            <a:r>
              <a:rPr lang="en-US" sz="2400" cap="all" spc="300" dirty="0">
                <a:latin typeface="Arial" panose="020B0604020202020204" pitchFamily="34" charset="0"/>
                <a:cs typeface="Arial" panose="020B0604020202020204" pitchFamily="34" charset="0"/>
              </a:rPr>
              <a:t> of </a:t>
            </a:r>
            <a:r>
              <a:rPr lang="en-US" sz="2400" cap="all" spc="300" dirty="0" err="1">
                <a:latin typeface="Arial" panose="020B0604020202020204" pitchFamily="34" charset="0"/>
                <a:cs typeface="Arial" panose="020B0604020202020204" pitchFamily="34" charset="0"/>
              </a:rPr>
              <a:t>reptielenbrein</a:t>
            </a:r>
            <a:r>
              <a:rPr lang="en-US" sz="2400" cap="all" spc="300" dirty="0">
                <a:latin typeface="Arial" panose="020B0604020202020204" pitchFamily="34" charset="0"/>
                <a:cs typeface="Arial" panose="020B0604020202020204" pitchFamily="34" charset="0"/>
              </a:rPr>
              <a:t> </a:t>
            </a:r>
            <a:r>
              <a:rPr lang="en-US" sz="2400" cap="all" spc="300" dirty="0" err="1">
                <a:latin typeface="Arial" panose="020B0604020202020204" pitchFamily="34" charset="0"/>
                <a:cs typeface="Arial" panose="020B0604020202020204" pitchFamily="34" charset="0"/>
              </a:rPr>
              <a:t>actief</a:t>
            </a:r>
            <a:r>
              <a:rPr lang="en-US" sz="2400" cap="all" spc="300" dirty="0">
                <a:latin typeface="Arial" panose="020B0604020202020204" pitchFamily="34" charset="0"/>
                <a:cs typeface="Arial" panose="020B0604020202020204" pitchFamily="34" charset="0"/>
              </a:rPr>
              <a:t> is, </a:t>
            </a:r>
            <a:r>
              <a:rPr lang="en-US" sz="2400" cap="all" spc="300" dirty="0" err="1">
                <a:latin typeface="Arial" panose="020B0604020202020204" pitchFamily="34" charset="0"/>
                <a:cs typeface="Arial" panose="020B0604020202020204" pitchFamily="34" charset="0"/>
              </a:rPr>
              <a:t>kan</a:t>
            </a:r>
            <a:r>
              <a:rPr lang="en-US" sz="2400" cap="all" spc="300" dirty="0">
                <a:latin typeface="Arial" panose="020B0604020202020204" pitchFamily="34" charset="0"/>
                <a:cs typeface="Arial" panose="020B0604020202020204" pitchFamily="34" charset="0"/>
              </a:rPr>
              <a:t> je </a:t>
            </a:r>
            <a:r>
              <a:rPr lang="en-US" sz="2400" cap="all" spc="300" dirty="0" err="1">
                <a:latin typeface="Arial" panose="020B0604020202020204" pitchFamily="34" charset="0"/>
                <a:cs typeface="Arial" panose="020B0604020202020204" pitchFamily="34" charset="0"/>
              </a:rPr>
              <a:t>niet</a:t>
            </a:r>
            <a:r>
              <a:rPr lang="en-US" sz="2400" cap="all" spc="300" dirty="0">
                <a:latin typeface="Arial" panose="020B0604020202020204" pitchFamily="34" charset="0"/>
                <a:cs typeface="Arial" panose="020B0604020202020204" pitchFamily="34" charset="0"/>
              </a:rPr>
              <a:t> </a:t>
            </a:r>
            <a:r>
              <a:rPr lang="en-US" sz="2400" cap="all" spc="300" dirty="0" err="1">
                <a:latin typeface="Arial" panose="020B0604020202020204" pitchFamily="34" charset="0"/>
                <a:cs typeface="Arial" panose="020B0604020202020204" pitchFamily="34" charset="0"/>
              </a:rPr>
              <a:t>meer</a:t>
            </a:r>
            <a:r>
              <a:rPr lang="en-US" sz="2400" cap="all" spc="300" dirty="0">
                <a:latin typeface="Arial" panose="020B0604020202020204" pitchFamily="34" charset="0"/>
                <a:cs typeface="Arial" panose="020B0604020202020204" pitchFamily="34" charset="0"/>
              </a:rPr>
              <a:t> </a:t>
            </a:r>
            <a:r>
              <a:rPr lang="en-US" sz="2400" cap="all" spc="300" dirty="0" err="1">
                <a:latin typeface="Arial" panose="020B0604020202020204" pitchFamily="34" charset="0"/>
                <a:cs typeface="Arial" panose="020B0604020202020204" pitchFamily="34" charset="0"/>
              </a:rPr>
              <a:t>vanuit</a:t>
            </a:r>
            <a:r>
              <a:rPr lang="en-US" sz="2400" cap="all" spc="300" dirty="0">
                <a:latin typeface="Arial" panose="020B0604020202020204" pitchFamily="34" charset="0"/>
                <a:cs typeface="Arial" panose="020B0604020202020204" pitchFamily="34" charset="0"/>
              </a:rPr>
              <a:t> je </a:t>
            </a:r>
            <a:r>
              <a:rPr lang="en-US" sz="2400" cap="all" spc="300" dirty="0" err="1">
                <a:latin typeface="Arial" panose="020B0604020202020204" pitchFamily="34" charset="0"/>
                <a:cs typeface="Arial" panose="020B0604020202020204" pitchFamily="34" charset="0"/>
              </a:rPr>
              <a:t>mensenbrein</a:t>
            </a:r>
            <a:r>
              <a:rPr lang="en-US" sz="2400" cap="all" spc="300" dirty="0">
                <a:latin typeface="Arial" panose="020B0604020202020204" pitchFamily="34" charset="0"/>
                <a:cs typeface="Arial" panose="020B0604020202020204" pitchFamily="34" charset="0"/>
              </a:rPr>
              <a:t> </a:t>
            </a:r>
            <a:r>
              <a:rPr lang="en-US" sz="2400" cap="all" spc="300" dirty="0" err="1">
                <a:latin typeface="Arial" panose="020B0604020202020204" pitchFamily="34" charset="0"/>
                <a:cs typeface="Arial" panose="020B0604020202020204" pitchFamily="34" charset="0"/>
              </a:rPr>
              <a:t>denken</a:t>
            </a:r>
            <a:r>
              <a:rPr lang="en-US" sz="2400" cap="all" spc="300" dirty="0">
                <a:latin typeface="Arial" panose="020B0604020202020204" pitchFamily="34" charset="0"/>
                <a:cs typeface="Arial" panose="020B0604020202020204" pitchFamily="34" charset="0"/>
              </a:rPr>
              <a:t>.</a:t>
            </a:r>
          </a:p>
          <a:p>
            <a:pPr marL="0" indent="0">
              <a:buNone/>
            </a:pPr>
            <a:r>
              <a:rPr lang="en-US" sz="1600" cap="all" spc="300" dirty="0">
                <a:latin typeface="Arial" panose="020B0604020202020204" pitchFamily="34" charset="0"/>
                <a:cs typeface="Arial" panose="020B0604020202020204" pitchFamily="34" charset="0"/>
              </a:rPr>
              <a:t>Om </a:t>
            </a:r>
            <a:r>
              <a:rPr lang="en-US" sz="1600" cap="all" spc="300" dirty="0" err="1">
                <a:latin typeface="Arial" panose="020B0604020202020204" pitchFamily="34" charset="0"/>
                <a:cs typeface="Arial" panose="020B0604020202020204" pitchFamily="34" charset="0"/>
              </a:rPr>
              <a:t>vanuit</a:t>
            </a:r>
            <a:r>
              <a:rPr lang="en-US" sz="1600" cap="all" spc="300" dirty="0">
                <a:latin typeface="Arial" panose="020B0604020202020204" pitchFamily="34" charset="0"/>
                <a:cs typeface="Arial" panose="020B0604020202020204" pitchFamily="34" charset="0"/>
              </a:rPr>
              <a:t> je </a:t>
            </a:r>
            <a:r>
              <a:rPr lang="en-US" sz="1600" cap="all" spc="300" dirty="0" err="1">
                <a:latin typeface="Arial" panose="020B0604020202020204" pitchFamily="34" charset="0"/>
                <a:cs typeface="Arial" panose="020B0604020202020204" pitchFamily="34" charset="0"/>
              </a:rPr>
              <a:t>mensenbrein</a:t>
            </a:r>
            <a:r>
              <a:rPr lang="en-US" sz="1600" cap="all" spc="300" dirty="0">
                <a:latin typeface="Arial" panose="020B0604020202020204" pitchFamily="34" charset="0"/>
                <a:cs typeface="Arial" panose="020B0604020202020204" pitchFamily="34" charset="0"/>
              </a:rPr>
              <a:t> </a:t>
            </a:r>
            <a:r>
              <a:rPr lang="en-US" sz="1600" cap="all" spc="300" dirty="0" err="1">
                <a:latin typeface="Arial" panose="020B0604020202020204" pitchFamily="34" charset="0"/>
                <a:cs typeface="Arial" panose="020B0604020202020204" pitchFamily="34" charset="0"/>
              </a:rPr>
              <a:t>te</a:t>
            </a:r>
            <a:r>
              <a:rPr lang="en-US" sz="1600" cap="all" spc="300" dirty="0">
                <a:latin typeface="Arial" panose="020B0604020202020204" pitchFamily="34" charset="0"/>
                <a:cs typeface="Arial" panose="020B0604020202020204" pitchFamily="34" charset="0"/>
              </a:rPr>
              <a:t> </a:t>
            </a:r>
            <a:r>
              <a:rPr lang="en-US" sz="1600" cap="all" spc="300" dirty="0" err="1">
                <a:latin typeface="Arial" panose="020B0604020202020204" pitchFamily="34" charset="0"/>
                <a:cs typeface="Arial" panose="020B0604020202020204" pitchFamily="34" charset="0"/>
              </a:rPr>
              <a:t>denken</a:t>
            </a:r>
            <a:r>
              <a:rPr lang="en-US" sz="1600" cap="all" spc="300" dirty="0">
                <a:latin typeface="Arial" panose="020B0604020202020204" pitchFamily="34" charset="0"/>
                <a:cs typeface="Arial" panose="020B0604020202020204" pitchFamily="34" charset="0"/>
              </a:rPr>
              <a:t> </a:t>
            </a:r>
            <a:r>
              <a:rPr lang="en-US" sz="1600" cap="all" spc="300" dirty="0" err="1">
                <a:latin typeface="Arial" panose="020B0604020202020204" pitchFamily="34" charset="0"/>
                <a:cs typeface="Arial" panose="020B0604020202020204" pitchFamily="34" charset="0"/>
              </a:rPr>
              <a:t>moet</a:t>
            </a:r>
            <a:r>
              <a:rPr lang="en-US" sz="1600" cap="all" spc="300" dirty="0">
                <a:latin typeface="Arial" panose="020B0604020202020204" pitchFamily="34" charset="0"/>
                <a:cs typeface="Arial" panose="020B0604020202020204" pitchFamily="34" charset="0"/>
              </a:rPr>
              <a:t> je </a:t>
            </a:r>
            <a:r>
              <a:rPr lang="en-US" sz="1600" cap="all" spc="300" dirty="0" err="1">
                <a:latin typeface="Arial" panose="020B0604020202020204" pitchFamily="34" charset="0"/>
                <a:cs typeface="Arial" panose="020B0604020202020204" pitchFamily="34" charset="0"/>
              </a:rPr>
              <a:t>rustig</a:t>
            </a:r>
            <a:r>
              <a:rPr lang="en-US" sz="1600" cap="all" spc="300" dirty="0">
                <a:latin typeface="Arial" panose="020B0604020202020204" pitchFamily="34" charset="0"/>
                <a:cs typeface="Arial" panose="020B0604020202020204" pitchFamily="34" charset="0"/>
              </a:rPr>
              <a:t> </a:t>
            </a:r>
            <a:r>
              <a:rPr lang="en-US" sz="1600" cap="all" spc="300" dirty="0" err="1">
                <a:latin typeface="Arial" panose="020B0604020202020204" pitchFamily="34" charset="0"/>
                <a:cs typeface="Arial" panose="020B0604020202020204" pitchFamily="34" charset="0"/>
              </a:rPr>
              <a:t>zijn</a:t>
            </a:r>
            <a:endParaRPr lang="en-US" sz="1600" cap="all" spc="300" dirty="0">
              <a:latin typeface="Arial" panose="020B0604020202020204" pitchFamily="34" charset="0"/>
              <a:cs typeface="Arial" panose="020B0604020202020204" pitchFamily="34" charset="0"/>
            </a:endParaRPr>
          </a:p>
        </p:txBody>
      </p:sp>
      <p:pic>
        <p:nvPicPr>
          <p:cNvPr id="5" name="Afbeelding 4" descr="Afbeelding met tekst, illustratie&#10;&#10;Automatisch gegenereerde beschrijving">
            <a:extLst>
              <a:ext uri="{FF2B5EF4-FFF2-40B4-BE49-F238E27FC236}">
                <a16:creationId xmlns:a16="http://schemas.microsoft.com/office/drawing/2014/main" id="{E37A8A43-963C-F76A-E5F6-DE357223F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729" y="540000"/>
            <a:ext cx="4560256" cy="5768725"/>
          </a:xfrm>
          <a:prstGeom prst="rect">
            <a:avLst/>
          </a:prstGeom>
        </p:spPr>
      </p:pic>
    </p:spTree>
    <p:extLst>
      <p:ext uri="{BB962C8B-B14F-4D97-AF65-F5344CB8AC3E}">
        <p14:creationId xmlns:p14="http://schemas.microsoft.com/office/powerpoint/2010/main" val="1873811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1" name="Rectangle 10">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Oval 12">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 name="Group 13">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9" name="Rectangle 18">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5" name="Group 14">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7" name="Rectangle 16">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2" name="Rectangle 21">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5" name="Tijdelijke aanduiding voor inhoud 4" descr="Baby die in een bed slaapt met teddybeer">
            <a:extLst>
              <a:ext uri="{FF2B5EF4-FFF2-40B4-BE49-F238E27FC236}">
                <a16:creationId xmlns:a16="http://schemas.microsoft.com/office/drawing/2014/main" id="{D65F2340-5B51-71C7-7D14-990E5D382632}"/>
              </a:ext>
            </a:extLst>
          </p:cNvPr>
          <p:cNvPicPr>
            <a:picLocks noGrp="1" noChangeAspect="1"/>
          </p:cNvPicPr>
          <p:nvPr>
            <p:ph idx="1"/>
          </p:nvPr>
        </p:nvPicPr>
        <p:blipFill rotWithShape="1">
          <a:blip r:embed="rId2">
            <a:alphaModFix/>
            <a:extLst>
              <a:ext uri="{28A0092B-C50C-407E-A947-70E740481C1C}">
                <a14:useLocalDpi xmlns:a14="http://schemas.microsoft.com/office/drawing/2010/main" val="0"/>
              </a:ext>
            </a:extLst>
          </a:blip>
          <a:srcRect t="15735" r="1" b="1"/>
          <a:stretch/>
        </p:blipFill>
        <p:spPr>
          <a:xfrm>
            <a:off x="-688" y="-4"/>
            <a:ext cx="12192687" cy="6858000"/>
          </a:xfrm>
          <a:prstGeom prst="rect">
            <a:avLst/>
          </a:prstGeom>
        </p:spPr>
      </p:pic>
      <p:grpSp>
        <p:nvGrpSpPr>
          <p:cNvPr id="24" name="Group 23">
            <a:extLst>
              <a:ext uri="{FF2B5EF4-FFF2-40B4-BE49-F238E27FC236}">
                <a16:creationId xmlns:a16="http://schemas.microsoft.com/office/drawing/2014/main" id="{67186895-7DAD-4EEE-BF1A-CC36B9426A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5"/>
            <a:ext cx="9785926" cy="6858005"/>
            <a:chOff x="2406074" y="-5"/>
            <a:chExt cx="9785926" cy="6858005"/>
          </a:xfrm>
        </p:grpSpPr>
        <p:grpSp>
          <p:nvGrpSpPr>
            <p:cNvPr id="25" name="Group 24">
              <a:extLst>
                <a:ext uri="{FF2B5EF4-FFF2-40B4-BE49-F238E27FC236}">
                  <a16:creationId xmlns:a16="http://schemas.microsoft.com/office/drawing/2014/main" id="{45BFDCD0-B536-4527-AB6E-79B0E4EDD0C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424112" y="-4"/>
              <a:ext cx="9767888" cy="6858003"/>
              <a:chOff x="0" y="-3"/>
              <a:chExt cx="9767888" cy="6858003"/>
            </a:xfrm>
          </p:grpSpPr>
          <p:sp>
            <p:nvSpPr>
              <p:cNvPr id="33" name="Rectangle 32">
                <a:extLst>
                  <a:ext uri="{FF2B5EF4-FFF2-40B4-BE49-F238E27FC236}">
                    <a16:creationId xmlns:a16="http://schemas.microsoft.com/office/drawing/2014/main" id="{1850C5E2-9BE7-4321-8945-320FE5AA9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8999"/>
                <a:ext cx="9767888" cy="3429001"/>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7B89D3D-F057-4F89-87AC-DBA5FD04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3"/>
                <a:ext cx="9767888" cy="3428999"/>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95B5518D-4B46-4866-BF9F-D6550DA002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406074" y="-5"/>
              <a:ext cx="9785926" cy="6858002"/>
              <a:chOff x="0" y="-1"/>
              <a:chExt cx="9785926" cy="6858002"/>
            </a:xfrm>
          </p:grpSpPr>
          <p:sp>
            <p:nvSpPr>
              <p:cNvPr id="31" name="Rectangle 30">
                <a:extLst>
                  <a:ext uri="{FF2B5EF4-FFF2-40B4-BE49-F238E27FC236}">
                    <a16:creationId xmlns:a16="http://schemas.microsoft.com/office/drawing/2014/main" id="{71673445-12E5-48F8-BEF8-87016BBC5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9000"/>
                <a:ext cx="9785926" cy="3429001"/>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3ACC629B-B138-4925-BE58-F4E4E2CC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1"/>
                <a:ext cx="9785926" cy="3428999"/>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40C8F77F-4220-4C2C-BE7D-0C626E45701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23330" y="-5"/>
              <a:ext cx="9768670" cy="6858002"/>
              <a:chOff x="2423330" y="-5"/>
              <a:chExt cx="9768670" cy="6858002"/>
            </a:xfrm>
          </p:grpSpPr>
          <p:sp>
            <p:nvSpPr>
              <p:cNvPr id="29" name="Rectangle 28">
                <a:extLst>
                  <a:ext uri="{FF2B5EF4-FFF2-40B4-BE49-F238E27FC236}">
                    <a16:creationId xmlns:a16="http://schemas.microsoft.com/office/drawing/2014/main" id="{B66BF283-D5A5-422F-9640-B6D1ABD98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423330" y="-5"/>
                <a:ext cx="9767888" cy="3429001"/>
              </a:xfrm>
              <a:prstGeom prst="rect">
                <a:avLst/>
              </a:prstGeom>
              <a:gradFill flip="none" rotWithShape="1">
                <a:gsLst>
                  <a:gs pos="0">
                    <a:schemeClr val="accent2">
                      <a:alpha val="4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5EAD1A7-3DBD-4376-BF10-AEE971C1B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V="1">
                <a:off x="2424112" y="3428998"/>
                <a:ext cx="9767888" cy="3428999"/>
              </a:xfrm>
              <a:prstGeom prst="rect">
                <a:avLst/>
              </a:prstGeom>
              <a:gradFill flip="none" rotWithShape="1">
                <a:gsLst>
                  <a:gs pos="0">
                    <a:schemeClr val="accent2">
                      <a:alpha val="4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Rectangle 27">
              <a:extLst>
                <a:ext uri="{FF2B5EF4-FFF2-40B4-BE49-F238E27FC236}">
                  <a16:creationId xmlns:a16="http://schemas.microsoft.com/office/drawing/2014/main" id="{8F565D01-6AAA-4149-B7F9-257DDE044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V="1">
              <a:off x="4637393" y="-696606"/>
              <a:ext cx="6312874" cy="8796338"/>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8B130003-3D1F-A202-46C1-C4ABCDC0CBE9}"/>
              </a:ext>
            </a:extLst>
          </p:cNvPr>
          <p:cNvSpPr>
            <a:spLocks noGrp="1"/>
          </p:cNvSpPr>
          <p:nvPr>
            <p:ph type="title"/>
          </p:nvPr>
        </p:nvSpPr>
        <p:spPr>
          <a:xfrm>
            <a:off x="540000" y="540000"/>
            <a:ext cx="4500561" cy="4259814"/>
          </a:xfrm>
        </p:spPr>
        <p:txBody>
          <a:bodyPr vert="horz" lIns="91440" tIns="45720" rIns="91440" bIns="45720" rtlCol="0" anchor="b">
            <a:normAutofit/>
          </a:bodyPr>
          <a:lstStyle/>
          <a:p>
            <a:r>
              <a:rPr lang="en-US" sz="7500" dirty="0">
                <a:solidFill>
                  <a:srgbClr val="FFFFFF"/>
                </a:solidFill>
              </a:rPr>
              <a:t>Hoe </a:t>
            </a:r>
            <a:r>
              <a:rPr lang="en-US" sz="7500" dirty="0" err="1">
                <a:solidFill>
                  <a:srgbClr val="FFFFFF"/>
                </a:solidFill>
              </a:rPr>
              <a:t>krijg</a:t>
            </a:r>
            <a:r>
              <a:rPr lang="en-US" sz="7500" dirty="0">
                <a:solidFill>
                  <a:srgbClr val="FFFFFF"/>
                </a:solidFill>
              </a:rPr>
              <a:t> </a:t>
            </a:r>
            <a:r>
              <a:rPr lang="en-US" sz="7500" dirty="0" err="1">
                <a:solidFill>
                  <a:srgbClr val="FFFFFF"/>
                </a:solidFill>
              </a:rPr>
              <a:t>ik</a:t>
            </a:r>
            <a:r>
              <a:rPr lang="en-US" sz="7500" dirty="0">
                <a:solidFill>
                  <a:srgbClr val="FFFFFF"/>
                </a:solidFill>
              </a:rPr>
              <a:t> </a:t>
            </a:r>
            <a:r>
              <a:rPr lang="en-US" sz="7500" dirty="0" err="1">
                <a:solidFill>
                  <a:srgbClr val="FFFFFF"/>
                </a:solidFill>
              </a:rPr>
              <a:t>mijn</a:t>
            </a:r>
            <a:r>
              <a:rPr lang="en-US" sz="7500" dirty="0">
                <a:solidFill>
                  <a:srgbClr val="FFFFFF"/>
                </a:solidFill>
              </a:rPr>
              <a:t> rust </a:t>
            </a:r>
            <a:r>
              <a:rPr lang="en-US" sz="7500" dirty="0" err="1">
                <a:solidFill>
                  <a:srgbClr val="FFFFFF"/>
                </a:solidFill>
              </a:rPr>
              <a:t>terug</a:t>
            </a:r>
            <a:r>
              <a:rPr lang="en-US" sz="7500" dirty="0">
                <a:solidFill>
                  <a:srgbClr val="FFFFFF"/>
                </a:solidFill>
              </a:rPr>
              <a:t>?</a:t>
            </a:r>
          </a:p>
        </p:txBody>
      </p:sp>
    </p:spTree>
    <p:extLst>
      <p:ext uri="{BB962C8B-B14F-4D97-AF65-F5344CB8AC3E}">
        <p14:creationId xmlns:p14="http://schemas.microsoft.com/office/powerpoint/2010/main" val="1890710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4" name="Rectangle 233">
            <a:extLst>
              <a:ext uri="{FF2B5EF4-FFF2-40B4-BE49-F238E27FC236}">
                <a16:creationId xmlns:a16="http://schemas.microsoft.com/office/drawing/2014/main" id="{CA9CD3E6-968F-41B1-B6FA-C6FD9B728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235">
            <a:extLst>
              <a:ext uri="{FF2B5EF4-FFF2-40B4-BE49-F238E27FC236}">
                <a16:creationId xmlns:a16="http://schemas.microsoft.com/office/drawing/2014/main" id="{2F76036C-C247-4F63-AE7F-2ADB1D496E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671579"/>
            <a:ext cx="4946649" cy="4792115"/>
            <a:chOff x="0" y="1671579"/>
            <a:chExt cx="4946649" cy="4792115"/>
          </a:xfrm>
        </p:grpSpPr>
        <p:sp>
          <p:nvSpPr>
            <p:cNvPr id="237" name="Oval 236">
              <a:extLst>
                <a:ext uri="{FF2B5EF4-FFF2-40B4-BE49-F238E27FC236}">
                  <a16:creationId xmlns:a16="http://schemas.microsoft.com/office/drawing/2014/main" id="{76E007C2-3152-4316-9102-D76C4E77FF1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54534" y="1671579"/>
              <a:ext cx="4792115" cy="4792115"/>
            </a:xfrm>
            <a:prstGeom prst="ellipse">
              <a:avLst/>
            </a:prstGeom>
            <a:solidFill>
              <a:schemeClr val="accent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097CD397-C9CD-43FA-ABEF-9C3530B0009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2115933"/>
              <a:ext cx="4320000" cy="4320000"/>
            </a:xfrm>
            <a:prstGeom prst="ellipse">
              <a:avLst/>
            </a:prstGeom>
            <a:solidFill>
              <a:schemeClr val="accent1">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Afbeelding 11" descr="Vader en dochter die lachen">
            <a:extLst>
              <a:ext uri="{FF2B5EF4-FFF2-40B4-BE49-F238E27FC236}">
                <a16:creationId xmlns:a16="http://schemas.microsoft.com/office/drawing/2014/main" id="{41EC7FCF-817F-6986-DE1B-B7FFCDFC7233}"/>
              </a:ext>
            </a:extLst>
          </p:cNvPr>
          <p:cNvPicPr>
            <a:picLocks noChangeAspect="1"/>
          </p:cNvPicPr>
          <p:nvPr/>
        </p:nvPicPr>
        <p:blipFill rotWithShape="1">
          <a:blip r:embed="rId2">
            <a:extLst>
              <a:ext uri="{28A0092B-C50C-407E-A947-70E740481C1C}">
                <a14:useLocalDpi xmlns:a14="http://schemas.microsoft.com/office/drawing/2010/main" val="0"/>
              </a:ext>
            </a:extLst>
          </a:blip>
          <a:srcRect l="22291" r="10960" b="1"/>
          <a:stretch/>
        </p:blipFill>
        <p:spPr>
          <a:xfrm>
            <a:off x="456200" y="1451482"/>
            <a:ext cx="4320000" cy="4320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508000"/>
          </a:effectLst>
        </p:spPr>
      </p:pic>
      <p:graphicFrame>
        <p:nvGraphicFramePr>
          <p:cNvPr id="5" name="Tijdelijke aanduiding voor inhoud 2">
            <a:extLst>
              <a:ext uri="{FF2B5EF4-FFF2-40B4-BE49-F238E27FC236}">
                <a16:creationId xmlns:a16="http://schemas.microsoft.com/office/drawing/2014/main" id="{3D57D99D-71CF-9E3A-C873-FE172F9AF7B5}"/>
              </a:ext>
            </a:extLst>
          </p:cNvPr>
          <p:cNvGraphicFramePr>
            <a:graphicFrameLocks noGrp="1"/>
          </p:cNvGraphicFramePr>
          <p:nvPr>
            <p:ph idx="1"/>
            <p:extLst>
              <p:ext uri="{D42A27DB-BD31-4B8C-83A1-F6EECF244321}">
                <p14:modId xmlns:p14="http://schemas.microsoft.com/office/powerpoint/2010/main" val="3512634623"/>
              </p:ext>
            </p:extLst>
          </p:nvPr>
        </p:nvGraphicFramePr>
        <p:xfrm>
          <a:off x="5232400" y="540000"/>
          <a:ext cx="6408738" cy="5768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8099526"/>
      </p:ext>
    </p:extLst>
  </p:cSld>
  <p:clrMapOvr>
    <a:masterClrMapping/>
  </p:clrMapOvr>
</p:sld>
</file>

<file path=ppt/theme/theme1.xml><?xml version="1.0" encoding="utf-8"?>
<a:theme xmlns:a="http://schemas.openxmlformats.org/drawingml/2006/main" name="GlowVTI">
  <a:themeElements>
    <a:clrScheme name="Glow">
      <a:dk1>
        <a:sysClr val="windowText" lastClr="000000"/>
      </a:dk1>
      <a:lt1>
        <a:sysClr val="window" lastClr="FFFFFF"/>
      </a:lt1>
      <a:dk2>
        <a:srgbClr val="000000"/>
      </a:dk2>
      <a:lt2>
        <a:srgbClr val="F2F2F2"/>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docProps/app.xml><?xml version="1.0" encoding="utf-8"?>
<Properties xmlns="http://schemas.openxmlformats.org/officeDocument/2006/extended-properties" xmlns:vt="http://schemas.openxmlformats.org/officeDocument/2006/docPropsVTypes">
  <TotalTime>577</TotalTime>
  <Words>288</Words>
  <Application>Microsoft Office PowerPoint</Application>
  <PresentationFormat>Breedbeeld</PresentationFormat>
  <Paragraphs>46</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Avenir Next LT Pro</vt:lpstr>
      <vt:lpstr>Bell MT</vt:lpstr>
      <vt:lpstr>GlowVTI</vt:lpstr>
      <vt:lpstr>Even voorstellen</vt:lpstr>
      <vt:lpstr>Onrust en angst bij kinderen</vt:lpstr>
      <vt:lpstr>Hoe werkt je brein  Bron:  Het hele brein, het hele kind.   Daniel J. Siegel  Tina Payne Bryson.</vt:lpstr>
      <vt:lpstr>Reptielenbrein </vt:lpstr>
      <vt:lpstr>Zoogdierenbrein</vt:lpstr>
      <vt:lpstr>Mensenbrein</vt:lpstr>
      <vt:lpstr>PowerPoint-presentatie</vt:lpstr>
      <vt:lpstr>Hoe krijg ik mijn rust terug?</vt:lpstr>
      <vt:lpstr>PowerPoint-presentatie</vt:lpstr>
      <vt:lpstr>Blog</vt:lpstr>
      <vt:lpstr>Als de rust terug is.</vt:lpstr>
      <vt:lpstr>Ruimte voor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Angsten bij kinderen</dc:title>
  <dc:creator>Miranda Berkers</dc:creator>
  <cp:lastModifiedBy>Miranda Berkers</cp:lastModifiedBy>
  <cp:revision>28</cp:revision>
  <dcterms:created xsi:type="dcterms:W3CDTF">2022-11-01T09:59:30Z</dcterms:created>
  <dcterms:modified xsi:type="dcterms:W3CDTF">2022-12-23T08:11:38Z</dcterms:modified>
</cp:coreProperties>
</file>